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9" r:id="rId10"/>
    <p:sldId id="263" r:id="rId11"/>
    <p:sldId id="265" r:id="rId12"/>
    <p:sldId id="267" r:id="rId13"/>
    <p:sldId id="268" r:id="rId14"/>
    <p:sldId id="271" r:id="rId15"/>
    <p:sldId id="273" r:id="rId16"/>
    <p:sldId id="274" r:id="rId17"/>
    <p:sldId id="275" r:id="rId18"/>
    <p:sldId id="276" r:id="rId19"/>
    <p:sldId id="277" r:id="rId20"/>
    <p:sldId id="272" r:id="rId21"/>
    <p:sldId id="270" r:id="rId2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BB098-2757-FF42-B719-D72A3C1CEFDF}" v="69" dt="2025-05-25T14:46:44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/>
    <p:restoredTop sz="94704"/>
  </p:normalViewPr>
  <p:slideViewPr>
    <p:cSldViewPr snapToGrid="0">
      <p:cViewPr varScale="1">
        <p:scale>
          <a:sx n="131" d="100"/>
          <a:sy n="131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Çavuşoğlu" userId="a77df5f8-ec92-489d-b6f6-76ac83be164b" providerId="ADAL" clId="{CDF84306-ADC5-6D41-9062-0168578AA3D4}"/>
    <pc:docChg chg="undo custSel addSld modSld">
      <pc:chgData name="Ahmet Çavuşoğlu" userId="a77df5f8-ec92-489d-b6f6-76ac83be164b" providerId="ADAL" clId="{CDF84306-ADC5-6D41-9062-0168578AA3D4}" dt="2025-05-03T19:54:55.218" v="134" actId="20577"/>
      <pc:docMkLst>
        <pc:docMk/>
      </pc:docMkLst>
      <pc:sldChg chg="addSp delSp modSp mod setBg addAnim">
        <pc:chgData name="Ahmet Çavuşoğlu" userId="a77df5f8-ec92-489d-b6f6-76ac83be164b" providerId="ADAL" clId="{CDF84306-ADC5-6D41-9062-0168578AA3D4}" dt="2025-04-24T15:31:37.496" v="121"/>
        <pc:sldMkLst>
          <pc:docMk/>
          <pc:sldMk cId="2635900113" sldId="256"/>
        </pc:sldMkLst>
        <pc:spChg chg="mo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8" creationId="{2476302F-BFFA-9ECF-7F69-C14A697B42F8}"/>
          </ac:spMkLst>
        </pc:spChg>
        <pc:spChg chg="mo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11" creationId="{A91B2AF2-F2CB-D475-F958-F55FB3F3095E}"/>
          </ac:spMkLst>
        </pc:spChg>
        <pc:spChg chg="ad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16" creationId="{E91DC736-0EF8-4F87-9146-EBF1D2EE4D3D}"/>
          </ac:spMkLst>
        </pc:spChg>
        <pc:spChg chg="ad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18" creationId="{097CD68E-23E3-4007-8847-CD0944C4F7BE}"/>
          </ac:spMkLst>
        </pc:spChg>
        <pc:spChg chg="ad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20" creationId="{AF2F604E-43BE-4DC3-B983-E071523364F8}"/>
          </ac:spMkLst>
        </pc:spChg>
        <pc:spChg chg="add">
          <ac:chgData name="Ahmet Çavuşoğlu" userId="a77df5f8-ec92-489d-b6f6-76ac83be164b" providerId="ADAL" clId="{CDF84306-ADC5-6D41-9062-0168578AA3D4}" dt="2025-04-24T15:31:37.495" v="120" actId="26606"/>
          <ac:spMkLst>
            <pc:docMk/>
            <pc:sldMk cId="2635900113" sldId="256"/>
            <ac:spMk id="22" creationId="{08C9B587-E65E-4B52-B37C-ABEBB6E87928}"/>
          </ac:spMkLst>
        </pc:spChg>
        <pc:picChg chg="add mod ord">
          <ac:chgData name="Ahmet Çavuşoğlu" userId="a77df5f8-ec92-489d-b6f6-76ac83be164b" providerId="ADAL" clId="{CDF84306-ADC5-6D41-9062-0168578AA3D4}" dt="2025-04-24T15:31:37.495" v="120" actId="26606"/>
          <ac:picMkLst>
            <pc:docMk/>
            <pc:sldMk cId="2635900113" sldId="256"/>
            <ac:picMk id="3" creationId="{936B3036-ECE9-44D2-8737-BF24759BB655}"/>
          </ac:picMkLst>
        </pc:picChg>
      </pc:sldChg>
      <pc:sldChg chg="modSp mod">
        <pc:chgData name="Ahmet Çavuşoğlu" userId="a77df5f8-ec92-489d-b6f6-76ac83be164b" providerId="ADAL" clId="{CDF84306-ADC5-6D41-9062-0168578AA3D4}" dt="2025-05-03T19:54:35.940" v="133" actId="27636"/>
        <pc:sldMkLst>
          <pc:docMk/>
          <pc:sldMk cId="1840516718" sldId="258"/>
        </pc:sldMkLst>
        <pc:spChg chg="mod">
          <ac:chgData name="Ahmet Çavuşoğlu" userId="a77df5f8-ec92-489d-b6f6-76ac83be164b" providerId="ADAL" clId="{CDF84306-ADC5-6D41-9062-0168578AA3D4}" dt="2025-05-03T19:54:35.940" v="133" actId="27636"/>
          <ac:spMkLst>
            <pc:docMk/>
            <pc:sldMk cId="1840516718" sldId="258"/>
            <ac:spMk id="3" creationId="{64F91D64-BA7A-7A11-21F2-FC14484D8956}"/>
          </ac:spMkLst>
        </pc:spChg>
      </pc:sldChg>
      <pc:sldChg chg="modSp new mod">
        <pc:chgData name="Ahmet Çavuşoğlu" userId="a77df5f8-ec92-489d-b6f6-76ac83be164b" providerId="ADAL" clId="{CDF84306-ADC5-6D41-9062-0168578AA3D4}" dt="2025-05-03T19:54:55.218" v="134" actId="20577"/>
        <pc:sldMkLst>
          <pc:docMk/>
          <pc:sldMk cId="1210461971" sldId="270"/>
        </pc:sldMkLst>
        <pc:spChg chg="mod">
          <ac:chgData name="Ahmet Çavuşoğlu" userId="a77df5f8-ec92-489d-b6f6-76ac83be164b" providerId="ADAL" clId="{CDF84306-ADC5-6D41-9062-0168578AA3D4}" dt="2025-04-22T22:09:32.748" v="24" actId="1076"/>
          <ac:spMkLst>
            <pc:docMk/>
            <pc:sldMk cId="1210461971" sldId="270"/>
            <ac:spMk id="2" creationId="{851D670D-1200-04F6-9EF5-0FFBBCD151D7}"/>
          </ac:spMkLst>
        </pc:spChg>
        <pc:spChg chg="mod">
          <ac:chgData name="Ahmet Çavuşoğlu" userId="a77df5f8-ec92-489d-b6f6-76ac83be164b" providerId="ADAL" clId="{CDF84306-ADC5-6D41-9062-0168578AA3D4}" dt="2025-05-03T19:54:55.218" v="134" actId="20577"/>
          <ac:spMkLst>
            <pc:docMk/>
            <pc:sldMk cId="1210461971" sldId="270"/>
            <ac:spMk id="3" creationId="{E790DF91-B5A7-ED7E-4DFE-2A3D61D66840}"/>
          </ac:spMkLst>
        </pc:spChg>
      </pc:sldChg>
    </pc:docChg>
  </pc:docChgLst>
  <pc:docChgLst>
    <pc:chgData name="Cavusoglu,Ahmet" userId="a77df5f8-ec92-489d-b6f6-76ac83be164b" providerId="ADAL" clId="{40ABB098-2757-FF42-B719-D72A3C1CEFDF}"/>
    <pc:docChg chg="undo custSel addSld modSld">
      <pc:chgData name="Cavusoglu,Ahmet" userId="a77df5f8-ec92-489d-b6f6-76ac83be164b" providerId="ADAL" clId="{40ABB098-2757-FF42-B719-D72A3C1CEFDF}" dt="2025-05-18T14:47:18.768" v="136" actId="26606"/>
      <pc:docMkLst>
        <pc:docMk/>
      </pc:docMkLst>
      <pc:sldChg chg="addSp delSp modSp new mod">
        <pc:chgData name="Cavusoglu,Ahmet" userId="a77df5f8-ec92-489d-b6f6-76ac83be164b" providerId="ADAL" clId="{40ABB098-2757-FF42-B719-D72A3C1CEFDF}" dt="2025-05-18T14:45:11.135" v="60" actId="1076"/>
        <pc:sldMkLst>
          <pc:docMk/>
          <pc:sldMk cId="1651753517" sldId="271"/>
        </pc:sldMkLst>
        <pc:spChg chg="mod">
          <ac:chgData name="Cavusoglu,Ahmet" userId="a77df5f8-ec92-489d-b6f6-76ac83be164b" providerId="ADAL" clId="{40ABB098-2757-FF42-B719-D72A3C1CEFDF}" dt="2025-05-18T14:40:51.151" v="20" actId="20577"/>
          <ac:spMkLst>
            <pc:docMk/>
            <pc:sldMk cId="1651753517" sldId="271"/>
            <ac:spMk id="2" creationId="{F302F242-1BEB-F608-FD5B-7DE61D847A12}"/>
          </ac:spMkLst>
        </pc:spChg>
        <pc:spChg chg="add mod">
          <ac:chgData name="Cavusoglu,Ahmet" userId="a77df5f8-ec92-489d-b6f6-76ac83be164b" providerId="ADAL" clId="{40ABB098-2757-FF42-B719-D72A3C1CEFDF}" dt="2025-05-18T14:44:46.540" v="54" actId="14100"/>
          <ac:spMkLst>
            <pc:docMk/>
            <pc:sldMk cId="1651753517" sldId="271"/>
            <ac:spMk id="10" creationId="{256DF284-F7D1-BDD7-8290-85C21BD28C83}"/>
          </ac:spMkLst>
        </pc:spChg>
        <pc:spChg chg="add mod">
          <ac:chgData name="Cavusoglu,Ahmet" userId="a77df5f8-ec92-489d-b6f6-76ac83be164b" providerId="ADAL" clId="{40ABB098-2757-FF42-B719-D72A3C1CEFDF}" dt="2025-05-18T14:44:59.796" v="57" actId="1076"/>
          <ac:spMkLst>
            <pc:docMk/>
            <pc:sldMk cId="1651753517" sldId="271"/>
            <ac:spMk id="11" creationId="{BB25F73D-C032-8D0B-A75A-F082A174D49E}"/>
          </ac:spMkLst>
        </pc:spChg>
        <pc:spChg chg="add mod">
          <ac:chgData name="Cavusoglu,Ahmet" userId="a77df5f8-ec92-489d-b6f6-76ac83be164b" providerId="ADAL" clId="{40ABB098-2757-FF42-B719-D72A3C1CEFDF}" dt="2025-05-18T14:45:11.135" v="60" actId="1076"/>
          <ac:spMkLst>
            <pc:docMk/>
            <pc:sldMk cId="1651753517" sldId="271"/>
            <ac:spMk id="12" creationId="{3F39E7D0-8042-1982-DAE3-A07DB87B6D88}"/>
          </ac:spMkLst>
        </pc:spChg>
        <pc:picChg chg="add mod">
          <ac:chgData name="Cavusoglu,Ahmet" userId="a77df5f8-ec92-489d-b6f6-76ac83be164b" providerId="ADAL" clId="{40ABB098-2757-FF42-B719-D72A3C1CEFDF}" dt="2025-05-18T14:43:49.840" v="30" actId="1076"/>
          <ac:picMkLst>
            <pc:docMk/>
            <pc:sldMk cId="1651753517" sldId="271"/>
            <ac:picMk id="5" creationId="{48A6459E-287E-426B-7F86-42DA82F80F99}"/>
          </ac:picMkLst>
        </pc:picChg>
        <pc:picChg chg="add mod">
          <ac:chgData name="Cavusoglu,Ahmet" userId="a77df5f8-ec92-489d-b6f6-76ac83be164b" providerId="ADAL" clId="{40ABB098-2757-FF42-B719-D72A3C1CEFDF}" dt="2025-05-18T14:44:04.279" v="38" actId="1076"/>
          <ac:picMkLst>
            <pc:docMk/>
            <pc:sldMk cId="1651753517" sldId="271"/>
            <ac:picMk id="7" creationId="{96CC23E8-8D9E-BB4B-46F9-A20444FADDE7}"/>
          </ac:picMkLst>
        </pc:picChg>
        <pc:picChg chg="add mod">
          <ac:chgData name="Cavusoglu,Ahmet" userId="a77df5f8-ec92-489d-b6f6-76ac83be164b" providerId="ADAL" clId="{40ABB098-2757-FF42-B719-D72A3C1CEFDF}" dt="2025-05-18T14:44:07.330" v="41" actId="1076"/>
          <ac:picMkLst>
            <pc:docMk/>
            <pc:sldMk cId="1651753517" sldId="271"/>
            <ac:picMk id="9" creationId="{8DEA1A6F-8C8F-C40E-E3D1-66A51796DDAA}"/>
          </ac:picMkLst>
        </pc:picChg>
      </pc:sldChg>
      <pc:sldChg chg="addSp delSp modSp new mod setBg">
        <pc:chgData name="Cavusoglu,Ahmet" userId="a77df5f8-ec92-489d-b6f6-76ac83be164b" providerId="ADAL" clId="{40ABB098-2757-FF42-B719-D72A3C1CEFDF}" dt="2025-05-18T14:47:18.768" v="136" actId="26606"/>
        <pc:sldMkLst>
          <pc:docMk/>
          <pc:sldMk cId="3962243882" sldId="272"/>
        </pc:sldMkLst>
        <pc:spChg chg="mod">
          <ac:chgData name="Cavusoglu,Ahmet" userId="a77df5f8-ec92-489d-b6f6-76ac83be164b" providerId="ADAL" clId="{40ABB098-2757-FF42-B719-D72A3C1CEFDF}" dt="2025-05-18T14:47:18.768" v="136" actId="26606"/>
          <ac:spMkLst>
            <pc:docMk/>
            <pc:sldMk cId="3962243882" sldId="272"/>
            <ac:spMk id="2" creationId="{9FA19561-D09E-D933-F391-DFFF5956F138}"/>
          </ac:spMkLst>
        </pc:spChg>
        <pc:spChg chg="mod">
          <ac:chgData name="Cavusoglu,Ahmet" userId="a77df5f8-ec92-489d-b6f6-76ac83be164b" providerId="ADAL" clId="{40ABB098-2757-FF42-B719-D72A3C1CEFDF}" dt="2025-05-18T14:47:18.768" v="136" actId="26606"/>
          <ac:spMkLst>
            <pc:docMk/>
            <pc:sldMk cId="3962243882" sldId="272"/>
            <ac:spMk id="3" creationId="{832C1BE4-F117-65CA-641D-5341965A2C7B}"/>
          </ac:spMkLst>
        </pc:spChg>
        <pc:spChg chg="add">
          <ac:chgData name="Cavusoglu,Ahmet" userId="a77df5f8-ec92-489d-b6f6-76ac83be164b" providerId="ADAL" clId="{40ABB098-2757-FF42-B719-D72A3C1CEFDF}" dt="2025-05-18T14:47:18.768" v="136" actId="26606"/>
          <ac:spMkLst>
            <pc:docMk/>
            <pc:sldMk cId="3962243882" sldId="272"/>
            <ac:spMk id="28" creationId="{7FF47CB7-972F-479F-A36D-9E72D26EC8DA}"/>
          </ac:spMkLst>
        </pc:spChg>
        <pc:spChg chg="add">
          <ac:chgData name="Cavusoglu,Ahmet" userId="a77df5f8-ec92-489d-b6f6-76ac83be164b" providerId="ADAL" clId="{40ABB098-2757-FF42-B719-D72A3C1CEFDF}" dt="2025-05-18T14:47:18.768" v="136" actId="26606"/>
          <ac:spMkLst>
            <pc:docMk/>
            <pc:sldMk cId="3962243882" sldId="272"/>
            <ac:spMk id="29" creationId="{0D153B68-5844-490D-8E67-F616D6D721CA}"/>
          </ac:spMkLst>
        </pc:spChg>
        <pc:spChg chg="add">
          <ac:chgData name="Cavusoglu,Ahmet" userId="a77df5f8-ec92-489d-b6f6-76ac83be164b" providerId="ADAL" clId="{40ABB098-2757-FF42-B719-D72A3C1CEFDF}" dt="2025-05-18T14:47:18.768" v="136" actId="26606"/>
          <ac:spMkLst>
            <pc:docMk/>
            <pc:sldMk cId="3962243882" sldId="272"/>
            <ac:spMk id="30" creationId="{9A0D773F-7A7D-4DBB-9DEA-86BB8B8F4BC8}"/>
          </ac:spMkLst>
        </pc:spChg>
        <pc:picChg chg="add mod">
          <ac:chgData name="Cavusoglu,Ahmet" userId="a77df5f8-ec92-489d-b6f6-76ac83be164b" providerId="ADAL" clId="{40ABB098-2757-FF42-B719-D72A3C1CEFDF}" dt="2025-05-18T14:47:18.768" v="136" actId="26606"/>
          <ac:picMkLst>
            <pc:docMk/>
            <pc:sldMk cId="3962243882" sldId="272"/>
            <ac:picMk id="5" creationId="{265B0D69-FDB3-97D9-0B20-30CDF4FBEEF5}"/>
          </ac:picMkLst>
        </pc:picChg>
      </pc:sldChg>
    </pc:docChg>
  </pc:docChgLst>
  <pc:docChgLst>
    <pc:chgData name="Ahmet Cavusoglu" userId="a77df5f8-ec92-489d-b6f6-76ac83be164b" providerId="ADAL" clId="{40ABB098-2757-FF42-B719-D72A3C1CEFDF}"/>
    <pc:docChg chg="undo custSel addSld delSld modSld">
      <pc:chgData name="Ahmet Cavusoglu" userId="a77df5f8-ec92-489d-b6f6-76ac83be164b" providerId="ADAL" clId="{40ABB098-2757-FF42-B719-D72A3C1CEFDF}" dt="2025-05-25T14:47:14.628" v="356" actId="20577"/>
      <pc:docMkLst>
        <pc:docMk/>
      </pc:docMkLst>
      <pc:sldChg chg="modSp mod">
        <pc:chgData name="Ahmet Cavusoglu" userId="a77df5f8-ec92-489d-b6f6-76ac83be164b" providerId="ADAL" clId="{40ABB098-2757-FF42-B719-D72A3C1CEFDF}" dt="2025-05-25T14:36:41.982" v="208" actId="20577"/>
        <pc:sldMkLst>
          <pc:docMk/>
          <pc:sldMk cId="1651753517" sldId="271"/>
        </pc:sldMkLst>
        <pc:spChg chg="mod">
          <ac:chgData name="Ahmet Cavusoglu" userId="a77df5f8-ec92-489d-b6f6-76ac83be164b" providerId="ADAL" clId="{40ABB098-2757-FF42-B719-D72A3C1CEFDF}" dt="2025-05-25T14:36:41.982" v="208" actId="20577"/>
          <ac:spMkLst>
            <pc:docMk/>
            <pc:sldMk cId="1651753517" sldId="271"/>
            <ac:spMk id="2" creationId="{F302F242-1BEB-F608-FD5B-7DE61D847A12}"/>
          </ac:spMkLst>
        </pc:spChg>
      </pc:sldChg>
      <pc:sldChg chg="addSp delSp modSp mod">
        <pc:chgData name="Ahmet Cavusoglu" userId="a77df5f8-ec92-489d-b6f6-76ac83be164b" providerId="ADAL" clId="{40ABB098-2757-FF42-B719-D72A3C1CEFDF}" dt="2025-05-25T14:47:14.628" v="356" actId="20577"/>
        <pc:sldMkLst>
          <pc:docMk/>
          <pc:sldMk cId="3962243882" sldId="272"/>
        </pc:sldMkLst>
        <pc:spChg chg="mod">
          <ac:chgData name="Ahmet Cavusoglu" userId="a77df5f8-ec92-489d-b6f6-76ac83be164b" providerId="ADAL" clId="{40ABB098-2757-FF42-B719-D72A3C1CEFDF}" dt="2025-05-25T14:45:18.185" v="349" actId="26606"/>
          <ac:spMkLst>
            <pc:docMk/>
            <pc:sldMk cId="3962243882" sldId="272"/>
            <ac:spMk id="2" creationId="{9FA19561-D09E-D933-F391-DFFF5956F138}"/>
          </ac:spMkLst>
        </pc:spChg>
        <pc:spChg chg="mod">
          <ac:chgData name="Ahmet Cavusoglu" userId="a77df5f8-ec92-489d-b6f6-76ac83be164b" providerId="ADAL" clId="{40ABB098-2757-FF42-B719-D72A3C1CEFDF}" dt="2025-05-25T14:47:14.628" v="356" actId="20577"/>
          <ac:spMkLst>
            <pc:docMk/>
            <pc:sldMk cId="3962243882" sldId="272"/>
            <ac:spMk id="3" creationId="{832C1BE4-F117-65CA-641D-5341965A2C7B}"/>
          </ac:spMkLst>
        </pc:spChg>
        <pc:spChg chg="del">
          <ac:chgData name="Ahmet Cavusoglu" userId="a77df5f8-ec92-489d-b6f6-76ac83be164b" providerId="ADAL" clId="{40ABB098-2757-FF42-B719-D72A3C1CEFDF}" dt="2025-05-25T14:45:18.185" v="349" actId="26606"/>
          <ac:spMkLst>
            <pc:docMk/>
            <pc:sldMk cId="3962243882" sldId="272"/>
            <ac:spMk id="28" creationId="{7FF47CB7-972F-479F-A36D-9E72D26EC8DA}"/>
          </ac:spMkLst>
        </pc:spChg>
        <pc:spChg chg="del">
          <ac:chgData name="Ahmet Cavusoglu" userId="a77df5f8-ec92-489d-b6f6-76ac83be164b" providerId="ADAL" clId="{40ABB098-2757-FF42-B719-D72A3C1CEFDF}" dt="2025-05-25T14:45:18.185" v="349" actId="26606"/>
          <ac:spMkLst>
            <pc:docMk/>
            <pc:sldMk cId="3962243882" sldId="272"/>
            <ac:spMk id="29" creationId="{0D153B68-5844-490D-8E67-F616D6D721CA}"/>
          </ac:spMkLst>
        </pc:spChg>
        <pc:spChg chg="del">
          <ac:chgData name="Ahmet Cavusoglu" userId="a77df5f8-ec92-489d-b6f6-76ac83be164b" providerId="ADAL" clId="{40ABB098-2757-FF42-B719-D72A3C1CEFDF}" dt="2025-05-25T14:45:18.185" v="349" actId="26606"/>
          <ac:spMkLst>
            <pc:docMk/>
            <pc:sldMk cId="3962243882" sldId="272"/>
            <ac:spMk id="30" creationId="{9A0D773F-7A7D-4DBB-9DEA-86BB8B8F4BC8}"/>
          </ac:spMkLst>
        </pc:spChg>
        <pc:grpChg chg="add">
          <ac:chgData name="Ahmet Cavusoglu" userId="a77df5f8-ec92-489d-b6f6-76ac83be164b" providerId="ADAL" clId="{40ABB098-2757-FF42-B719-D72A3C1CEFDF}" dt="2025-05-25T14:45:18.185" v="349" actId="26606"/>
          <ac:grpSpMkLst>
            <pc:docMk/>
            <pc:sldMk cId="3962243882" sldId="272"/>
            <ac:grpSpMk id="35" creationId="{A5AFD70F-20E3-55D2-E154-7D4FACFBB016}"/>
          </ac:grpSpMkLst>
        </pc:grpChg>
        <pc:picChg chg="add mod">
          <ac:chgData name="Ahmet Cavusoglu" userId="a77df5f8-ec92-489d-b6f6-76ac83be164b" providerId="ADAL" clId="{40ABB098-2757-FF42-B719-D72A3C1CEFDF}" dt="2025-05-25T14:45:18.185" v="349" actId="26606"/>
          <ac:picMkLst>
            <pc:docMk/>
            <pc:sldMk cId="3962243882" sldId="272"/>
            <ac:picMk id="4" creationId="{CE0690D3-BF30-3759-453E-F57D23CA8B94}"/>
          </ac:picMkLst>
        </pc:picChg>
        <pc:picChg chg="del">
          <ac:chgData name="Ahmet Cavusoglu" userId="a77df5f8-ec92-489d-b6f6-76ac83be164b" providerId="ADAL" clId="{40ABB098-2757-FF42-B719-D72A3C1CEFDF}" dt="2025-05-25T14:45:12.005" v="346" actId="478"/>
          <ac:picMkLst>
            <pc:docMk/>
            <pc:sldMk cId="3962243882" sldId="272"/>
            <ac:picMk id="5" creationId="{265B0D69-FDB3-97D9-0B20-30CDF4FBEEF5}"/>
          </ac:picMkLst>
        </pc:picChg>
      </pc:sldChg>
      <pc:sldChg chg="addSp delSp modSp add mod">
        <pc:chgData name="Ahmet Cavusoglu" userId="a77df5f8-ec92-489d-b6f6-76ac83be164b" providerId="ADAL" clId="{40ABB098-2757-FF42-B719-D72A3C1CEFDF}" dt="2025-05-25T14:36:46.632" v="212" actId="20577"/>
        <pc:sldMkLst>
          <pc:docMk/>
          <pc:sldMk cId="1858623148" sldId="273"/>
        </pc:sldMkLst>
        <pc:spChg chg="mod">
          <ac:chgData name="Ahmet Cavusoglu" userId="a77df5f8-ec92-489d-b6f6-76ac83be164b" providerId="ADAL" clId="{40ABB098-2757-FF42-B719-D72A3C1CEFDF}" dt="2025-05-25T14:36:46.632" v="212" actId="20577"/>
          <ac:spMkLst>
            <pc:docMk/>
            <pc:sldMk cId="1858623148" sldId="273"/>
            <ac:spMk id="2" creationId="{AF5C3DE3-1232-EB0A-E94E-F840D9C5AE88}"/>
          </ac:spMkLst>
        </pc:spChg>
        <pc:spChg chg="add del mod">
          <ac:chgData name="Ahmet Cavusoglu" userId="a77df5f8-ec92-489d-b6f6-76ac83be164b" providerId="ADAL" clId="{40ABB098-2757-FF42-B719-D72A3C1CEFDF}" dt="2025-05-25T14:29:43.365" v="21"/>
          <ac:spMkLst>
            <pc:docMk/>
            <pc:sldMk cId="1858623148" sldId="273"/>
            <ac:spMk id="4" creationId="{2E8B8FA8-B588-7F94-D24E-FA13626AE983}"/>
          </ac:spMkLst>
        </pc:spChg>
        <pc:spChg chg="mod">
          <ac:chgData name="Ahmet Cavusoglu" userId="a77df5f8-ec92-489d-b6f6-76ac83be164b" providerId="ADAL" clId="{40ABB098-2757-FF42-B719-D72A3C1CEFDF}" dt="2025-05-25T14:35:34.595" v="161" actId="20577"/>
          <ac:spMkLst>
            <pc:docMk/>
            <pc:sldMk cId="1858623148" sldId="273"/>
            <ac:spMk id="10" creationId="{21AC5558-0B82-80D2-CE2F-436E9A705254}"/>
          </ac:spMkLst>
        </pc:spChg>
        <pc:spChg chg="mod">
          <ac:chgData name="Ahmet Cavusoglu" userId="a77df5f8-ec92-489d-b6f6-76ac83be164b" providerId="ADAL" clId="{40ABB098-2757-FF42-B719-D72A3C1CEFDF}" dt="2025-05-25T14:35:43.947" v="167" actId="20577"/>
          <ac:spMkLst>
            <pc:docMk/>
            <pc:sldMk cId="1858623148" sldId="273"/>
            <ac:spMk id="11" creationId="{B86EEBE4-0FA1-75A2-DD11-4236A84AFEBF}"/>
          </ac:spMkLst>
        </pc:spChg>
        <pc:spChg chg="mod">
          <ac:chgData name="Ahmet Cavusoglu" userId="a77df5f8-ec92-489d-b6f6-76ac83be164b" providerId="ADAL" clId="{40ABB098-2757-FF42-B719-D72A3C1CEFDF}" dt="2025-05-25T14:35:49.443" v="170" actId="20577"/>
          <ac:spMkLst>
            <pc:docMk/>
            <pc:sldMk cId="1858623148" sldId="273"/>
            <ac:spMk id="12" creationId="{29F53EF9-FF98-0461-D893-E705C39A3129}"/>
          </ac:spMkLst>
        </pc:spChg>
        <pc:picChg chg="del">
          <ac:chgData name="Ahmet Cavusoglu" userId="a77df5f8-ec92-489d-b6f6-76ac83be164b" providerId="ADAL" clId="{40ABB098-2757-FF42-B719-D72A3C1CEFDF}" dt="2025-05-25T14:29:42.225" v="20" actId="478"/>
          <ac:picMkLst>
            <pc:docMk/>
            <pc:sldMk cId="1858623148" sldId="273"/>
            <ac:picMk id="5" creationId="{E05F4DF9-AC49-6966-CF11-43BF03720F6F}"/>
          </ac:picMkLst>
        </pc:picChg>
        <pc:picChg chg="del">
          <ac:chgData name="Ahmet Cavusoglu" userId="a77df5f8-ec92-489d-b6f6-76ac83be164b" providerId="ADAL" clId="{40ABB098-2757-FF42-B719-D72A3C1CEFDF}" dt="2025-05-25T14:30:05.502" v="35" actId="478"/>
          <ac:picMkLst>
            <pc:docMk/>
            <pc:sldMk cId="1858623148" sldId="273"/>
            <ac:picMk id="7" creationId="{FEB6F457-CFAA-EF2E-DA24-49A76A211D62}"/>
          </ac:picMkLst>
        </pc:picChg>
        <pc:picChg chg="add mod">
          <ac:chgData name="Ahmet Cavusoglu" userId="a77df5f8-ec92-489d-b6f6-76ac83be164b" providerId="ADAL" clId="{40ABB098-2757-FF42-B719-D72A3C1CEFDF}" dt="2025-05-25T14:29:47.088" v="26" actId="1076"/>
          <ac:picMkLst>
            <pc:docMk/>
            <pc:sldMk cId="1858623148" sldId="273"/>
            <ac:picMk id="8" creationId="{34850784-C140-8F6C-AE73-3C817A4788F0}"/>
          </ac:picMkLst>
        </pc:picChg>
        <pc:picChg chg="del">
          <ac:chgData name="Ahmet Cavusoglu" userId="a77df5f8-ec92-489d-b6f6-76ac83be164b" providerId="ADAL" clId="{40ABB098-2757-FF42-B719-D72A3C1CEFDF}" dt="2025-05-25T14:30:11.784" v="41" actId="478"/>
          <ac:picMkLst>
            <pc:docMk/>
            <pc:sldMk cId="1858623148" sldId="273"/>
            <ac:picMk id="9" creationId="{3EC498BD-A99B-B982-6A85-64AFFEF4998E}"/>
          </ac:picMkLst>
        </pc:picChg>
        <pc:picChg chg="add mod">
          <ac:chgData name="Ahmet Cavusoglu" userId="a77df5f8-ec92-489d-b6f6-76ac83be164b" providerId="ADAL" clId="{40ABB098-2757-FF42-B719-D72A3C1CEFDF}" dt="2025-05-25T14:30:09.770" v="40" actId="1076"/>
          <ac:picMkLst>
            <pc:docMk/>
            <pc:sldMk cId="1858623148" sldId="273"/>
            <ac:picMk id="14" creationId="{A2EE50F6-D2F9-35EF-F1E7-39011DCA930F}"/>
          </ac:picMkLst>
        </pc:picChg>
        <pc:picChg chg="add mod">
          <ac:chgData name="Ahmet Cavusoglu" userId="a77df5f8-ec92-489d-b6f6-76ac83be164b" providerId="ADAL" clId="{40ABB098-2757-FF42-B719-D72A3C1CEFDF}" dt="2025-05-25T14:30:28.509" v="52" actId="1076"/>
          <ac:picMkLst>
            <pc:docMk/>
            <pc:sldMk cId="1858623148" sldId="273"/>
            <ac:picMk id="16" creationId="{E954B39E-0CB3-EE4D-D742-1D16FA1C23BD}"/>
          </ac:picMkLst>
        </pc:picChg>
      </pc:sldChg>
      <pc:sldChg chg="new del">
        <pc:chgData name="Ahmet Cavusoglu" userId="a77df5f8-ec92-489d-b6f6-76ac83be164b" providerId="ADAL" clId="{40ABB098-2757-FF42-B719-D72A3C1CEFDF}" dt="2025-05-25T14:28:25.517" v="18" actId="2696"/>
        <pc:sldMkLst>
          <pc:docMk/>
          <pc:sldMk cId="3323682515" sldId="273"/>
        </pc:sldMkLst>
      </pc:sldChg>
      <pc:sldChg chg="addSp delSp modSp add mod">
        <pc:chgData name="Ahmet Cavusoglu" userId="a77df5f8-ec92-489d-b6f6-76ac83be164b" providerId="ADAL" clId="{40ABB098-2757-FF42-B719-D72A3C1CEFDF}" dt="2025-05-25T14:36:51.767" v="216" actId="20577"/>
        <pc:sldMkLst>
          <pc:docMk/>
          <pc:sldMk cId="1633016191" sldId="274"/>
        </pc:sldMkLst>
        <pc:spChg chg="mod">
          <ac:chgData name="Ahmet Cavusoglu" userId="a77df5f8-ec92-489d-b6f6-76ac83be164b" providerId="ADAL" clId="{40ABB098-2757-FF42-B719-D72A3C1CEFDF}" dt="2025-05-25T14:36:51.767" v="216" actId="20577"/>
          <ac:spMkLst>
            <pc:docMk/>
            <pc:sldMk cId="1633016191" sldId="274"/>
            <ac:spMk id="2" creationId="{AE06E6F6-4EF6-FAFF-3E20-3474916A1483}"/>
          </ac:spMkLst>
        </pc:spChg>
        <pc:spChg chg="add del mod">
          <ac:chgData name="Ahmet Cavusoglu" userId="a77df5f8-ec92-489d-b6f6-76ac83be164b" providerId="ADAL" clId="{40ABB098-2757-FF42-B719-D72A3C1CEFDF}" dt="2025-05-25T14:31:50.376" v="83"/>
          <ac:spMkLst>
            <pc:docMk/>
            <pc:sldMk cId="1633016191" sldId="274"/>
            <ac:spMk id="4" creationId="{8429FFDD-2378-CDE7-2049-CBAE9BF0267F}"/>
          </ac:spMkLst>
        </pc:spChg>
        <pc:spChg chg="mod">
          <ac:chgData name="Ahmet Cavusoglu" userId="a77df5f8-ec92-489d-b6f6-76ac83be164b" providerId="ADAL" clId="{40ABB098-2757-FF42-B719-D72A3C1CEFDF}" dt="2025-05-25T14:32:11.413" v="91" actId="20577"/>
          <ac:spMkLst>
            <pc:docMk/>
            <pc:sldMk cId="1633016191" sldId="274"/>
            <ac:spMk id="10" creationId="{F0137CB6-AD2F-44F2-08A9-A30EFBE7CCB3}"/>
          </ac:spMkLst>
        </pc:spChg>
        <pc:spChg chg="mod">
          <ac:chgData name="Ahmet Cavusoglu" userId="a77df5f8-ec92-489d-b6f6-76ac83be164b" providerId="ADAL" clId="{40ABB098-2757-FF42-B719-D72A3C1CEFDF}" dt="2025-05-25T14:32:33.691" v="101" actId="20577"/>
          <ac:spMkLst>
            <pc:docMk/>
            <pc:sldMk cId="1633016191" sldId="274"/>
            <ac:spMk id="11" creationId="{6570EE1E-6E92-CE05-AD2F-3D892A5D1BFE}"/>
          </ac:spMkLst>
        </pc:spChg>
        <pc:spChg chg="mod">
          <ac:chgData name="Ahmet Cavusoglu" userId="a77df5f8-ec92-489d-b6f6-76ac83be164b" providerId="ADAL" clId="{40ABB098-2757-FF42-B719-D72A3C1CEFDF}" dt="2025-05-25T14:32:57.943" v="111" actId="20577"/>
          <ac:spMkLst>
            <pc:docMk/>
            <pc:sldMk cId="1633016191" sldId="274"/>
            <ac:spMk id="12" creationId="{87240BC6-C527-ECDA-B3A7-9296B50C74CD}"/>
          </ac:spMkLst>
        </pc:spChg>
        <pc:picChg chg="del">
          <ac:chgData name="Ahmet Cavusoglu" userId="a77df5f8-ec92-489d-b6f6-76ac83be164b" providerId="ADAL" clId="{40ABB098-2757-FF42-B719-D72A3C1CEFDF}" dt="2025-05-25T14:31:49.309" v="82" actId="478"/>
          <ac:picMkLst>
            <pc:docMk/>
            <pc:sldMk cId="1633016191" sldId="274"/>
            <ac:picMk id="5" creationId="{8717E2D8-57CE-BE4F-0D10-3BBF48EF5536}"/>
          </ac:picMkLst>
        </pc:picChg>
        <pc:picChg chg="del">
          <ac:chgData name="Ahmet Cavusoglu" userId="a77df5f8-ec92-489d-b6f6-76ac83be164b" providerId="ADAL" clId="{40ABB098-2757-FF42-B719-D72A3C1CEFDF}" dt="2025-05-25T14:32:19.904" v="92" actId="478"/>
          <ac:picMkLst>
            <pc:docMk/>
            <pc:sldMk cId="1633016191" sldId="274"/>
            <ac:picMk id="7" creationId="{21C2877C-529B-7CC7-66B3-F71E2D77C4C4}"/>
          </ac:picMkLst>
        </pc:picChg>
        <pc:picChg chg="add mod">
          <ac:chgData name="Ahmet Cavusoglu" userId="a77df5f8-ec92-489d-b6f6-76ac83be164b" providerId="ADAL" clId="{40ABB098-2757-FF42-B719-D72A3C1CEFDF}" dt="2025-05-25T14:31:52.835" v="87" actId="1076"/>
          <ac:picMkLst>
            <pc:docMk/>
            <pc:sldMk cId="1633016191" sldId="274"/>
            <ac:picMk id="8" creationId="{4FB8C3E6-0847-7035-1051-79892905F837}"/>
          </ac:picMkLst>
        </pc:picChg>
        <pc:picChg chg="del">
          <ac:chgData name="Ahmet Cavusoglu" userId="a77df5f8-ec92-489d-b6f6-76ac83be164b" providerId="ADAL" clId="{40ABB098-2757-FF42-B719-D72A3C1CEFDF}" dt="2025-05-25T14:32:43.043" v="102" actId="478"/>
          <ac:picMkLst>
            <pc:docMk/>
            <pc:sldMk cId="1633016191" sldId="274"/>
            <ac:picMk id="9" creationId="{1766543D-709E-FD08-8AAD-A7340EA01F8A}"/>
          </ac:picMkLst>
        </pc:picChg>
        <pc:picChg chg="add mod">
          <ac:chgData name="Ahmet Cavusoglu" userId="a77df5f8-ec92-489d-b6f6-76ac83be164b" providerId="ADAL" clId="{40ABB098-2757-FF42-B719-D72A3C1CEFDF}" dt="2025-05-25T14:32:23.508" v="97" actId="1076"/>
          <ac:picMkLst>
            <pc:docMk/>
            <pc:sldMk cId="1633016191" sldId="274"/>
            <ac:picMk id="14" creationId="{223F219B-C63A-6388-9227-13776D6F55B1}"/>
          </ac:picMkLst>
        </pc:picChg>
        <pc:picChg chg="add mod">
          <ac:chgData name="Ahmet Cavusoglu" userId="a77df5f8-ec92-489d-b6f6-76ac83be164b" providerId="ADAL" clId="{40ABB098-2757-FF42-B719-D72A3C1CEFDF}" dt="2025-05-25T14:32:46.903" v="107" actId="1076"/>
          <ac:picMkLst>
            <pc:docMk/>
            <pc:sldMk cId="1633016191" sldId="274"/>
            <ac:picMk id="16" creationId="{389463E0-ABEF-00FB-3662-F5BA254F948E}"/>
          </ac:picMkLst>
        </pc:picChg>
      </pc:sldChg>
      <pc:sldChg chg="addSp delSp modSp add mod">
        <pc:chgData name="Ahmet Cavusoglu" userId="a77df5f8-ec92-489d-b6f6-76ac83be164b" providerId="ADAL" clId="{40ABB098-2757-FF42-B719-D72A3C1CEFDF}" dt="2025-05-25T14:36:56.850" v="220" actId="20577"/>
        <pc:sldMkLst>
          <pc:docMk/>
          <pc:sldMk cId="1961818009" sldId="275"/>
        </pc:sldMkLst>
        <pc:spChg chg="mod">
          <ac:chgData name="Ahmet Cavusoglu" userId="a77df5f8-ec92-489d-b6f6-76ac83be164b" providerId="ADAL" clId="{40ABB098-2757-FF42-B719-D72A3C1CEFDF}" dt="2025-05-25T14:36:56.850" v="220" actId="20577"/>
          <ac:spMkLst>
            <pc:docMk/>
            <pc:sldMk cId="1961818009" sldId="275"/>
            <ac:spMk id="2" creationId="{BEF04210-F5D9-DA1F-9115-6E5BD78A0111}"/>
          </ac:spMkLst>
        </pc:spChg>
        <pc:spChg chg="add del mod">
          <ac:chgData name="Ahmet Cavusoglu" userId="a77df5f8-ec92-489d-b6f6-76ac83be164b" providerId="ADAL" clId="{40ABB098-2757-FF42-B719-D72A3C1CEFDF}" dt="2025-05-25T14:33:30.274" v="127"/>
          <ac:spMkLst>
            <pc:docMk/>
            <pc:sldMk cId="1961818009" sldId="275"/>
            <ac:spMk id="4" creationId="{BB6CF6ED-E4FE-DD6B-1357-A5F717EB19B0}"/>
          </ac:spMkLst>
        </pc:spChg>
        <pc:spChg chg="mod">
          <ac:chgData name="Ahmet Cavusoglu" userId="a77df5f8-ec92-489d-b6f6-76ac83be164b" providerId="ADAL" clId="{40ABB098-2757-FF42-B719-D72A3C1CEFDF}" dt="2025-05-25T14:33:45.012" v="136" actId="14100"/>
          <ac:spMkLst>
            <pc:docMk/>
            <pc:sldMk cId="1961818009" sldId="275"/>
            <ac:spMk id="10" creationId="{5838372D-206E-8F4C-C5F1-CBF76B089B3F}"/>
          </ac:spMkLst>
        </pc:spChg>
        <pc:spChg chg="mod">
          <ac:chgData name="Ahmet Cavusoglu" userId="a77df5f8-ec92-489d-b6f6-76ac83be164b" providerId="ADAL" clId="{40ABB098-2757-FF42-B719-D72A3C1CEFDF}" dt="2025-05-25T14:34:08.195" v="148" actId="20577"/>
          <ac:spMkLst>
            <pc:docMk/>
            <pc:sldMk cId="1961818009" sldId="275"/>
            <ac:spMk id="11" creationId="{DF243CF8-33CA-03F4-7FB2-07EF3525491A}"/>
          </ac:spMkLst>
        </pc:spChg>
        <pc:spChg chg="mod">
          <ac:chgData name="Ahmet Cavusoglu" userId="a77df5f8-ec92-489d-b6f6-76ac83be164b" providerId="ADAL" clId="{40ABB098-2757-FF42-B719-D72A3C1CEFDF}" dt="2025-05-25T14:34:29.695" v="158" actId="20577"/>
          <ac:spMkLst>
            <pc:docMk/>
            <pc:sldMk cId="1961818009" sldId="275"/>
            <ac:spMk id="12" creationId="{442A2AD0-BBB6-F7B4-8B81-1B2738438A18}"/>
          </ac:spMkLst>
        </pc:spChg>
        <pc:picChg chg="del">
          <ac:chgData name="Ahmet Cavusoglu" userId="a77df5f8-ec92-489d-b6f6-76ac83be164b" providerId="ADAL" clId="{40ABB098-2757-FF42-B719-D72A3C1CEFDF}" dt="2025-05-25T14:33:29.286" v="126" actId="478"/>
          <ac:picMkLst>
            <pc:docMk/>
            <pc:sldMk cId="1961818009" sldId="275"/>
            <ac:picMk id="5" creationId="{45A3565E-0B0D-E73C-8324-B70A78624242}"/>
          </ac:picMkLst>
        </pc:picChg>
        <pc:picChg chg="del">
          <ac:chgData name="Ahmet Cavusoglu" userId="a77df5f8-ec92-489d-b6f6-76ac83be164b" providerId="ADAL" clId="{40ABB098-2757-FF42-B719-D72A3C1CEFDF}" dt="2025-05-25T14:33:45.761" v="137" actId="478"/>
          <ac:picMkLst>
            <pc:docMk/>
            <pc:sldMk cId="1961818009" sldId="275"/>
            <ac:picMk id="7" creationId="{64DB093E-3FE3-D264-6540-1FEAD8498CA7}"/>
          </ac:picMkLst>
        </pc:picChg>
        <pc:picChg chg="add mod">
          <ac:chgData name="Ahmet Cavusoglu" userId="a77df5f8-ec92-489d-b6f6-76ac83be164b" providerId="ADAL" clId="{40ABB098-2757-FF42-B719-D72A3C1CEFDF}" dt="2025-05-25T14:33:33.403" v="131" actId="1076"/>
          <ac:picMkLst>
            <pc:docMk/>
            <pc:sldMk cId="1961818009" sldId="275"/>
            <ac:picMk id="8" creationId="{861746C2-6715-FB09-1BCE-8393C08B1A47}"/>
          </ac:picMkLst>
        </pc:picChg>
        <pc:picChg chg="del">
          <ac:chgData name="Ahmet Cavusoglu" userId="a77df5f8-ec92-489d-b6f6-76ac83be164b" providerId="ADAL" clId="{40ABB098-2757-FF42-B719-D72A3C1CEFDF}" dt="2025-05-25T14:34:15.115" v="149" actId="478"/>
          <ac:picMkLst>
            <pc:docMk/>
            <pc:sldMk cId="1961818009" sldId="275"/>
            <ac:picMk id="9" creationId="{4FA2DD92-6BFA-1295-FE0B-B3F23E2B04B5}"/>
          </ac:picMkLst>
        </pc:picChg>
        <pc:picChg chg="add mod">
          <ac:chgData name="Ahmet Cavusoglu" userId="a77df5f8-ec92-489d-b6f6-76ac83be164b" providerId="ADAL" clId="{40ABB098-2757-FF42-B719-D72A3C1CEFDF}" dt="2025-05-25T14:33:58.155" v="144" actId="1076"/>
          <ac:picMkLst>
            <pc:docMk/>
            <pc:sldMk cId="1961818009" sldId="275"/>
            <ac:picMk id="14" creationId="{8C97F943-DE4B-97B1-845E-CD7281332268}"/>
          </ac:picMkLst>
        </pc:picChg>
        <pc:picChg chg="add mod">
          <ac:chgData name="Ahmet Cavusoglu" userId="a77df5f8-ec92-489d-b6f6-76ac83be164b" providerId="ADAL" clId="{40ABB098-2757-FF42-B719-D72A3C1CEFDF}" dt="2025-05-25T14:34:19.186" v="154" actId="1076"/>
          <ac:picMkLst>
            <pc:docMk/>
            <pc:sldMk cId="1961818009" sldId="275"/>
            <ac:picMk id="16" creationId="{914444F6-6BDE-BB70-A5AF-E877EDD47C68}"/>
          </ac:picMkLst>
        </pc:picChg>
      </pc:sldChg>
      <pc:sldChg chg="addSp delSp modSp new mod setBg">
        <pc:chgData name="Ahmet Cavusoglu" userId="a77df5f8-ec92-489d-b6f6-76ac83be164b" providerId="ADAL" clId="{40ABB098-2757-FF42-B719-D72A3C1CEFDF}" dt="2025-05-25T14:40:58.891" v="286" actId="1076"/>
        <pc:sldMkLst>
          <pc:docMk/>
          <pc:sldMk cId="874603544" sldId="276"/>
        </pc:sldMkLst>
        <pc:spChg chg="mod">
          <ac:chgData name="Ahmet Cavusoglu" userId="a77df5f8-ec92-489d-b6f6-76ac83be164b" providerId="ADAL" clId="{40ABB098-2757-FF42-B719-D72A3C1CEFDF}" dt="2025-05-25T14:40:58.891" v="286" actId="1076"/>
          <ac:spMkLst>
            <pc:docMk/>
            <pc:sldMk cId="874603544" sldId="276"/>
            <ac:spMk id="2" creationId="{667BD7FC-9B47-3CC4-6B01-457406BF9663}"/>
          </ac:spMkLst>
        </pc:spChg>
        <pc:spChg chg="del mod">
          <ac:chgData name="Ahmet Cavusoglu" userId="a77df5f8-ec92-489d-b6f6-76ac83be164b" providerId="ADAL" clId="{40ABB098-2757-FF42-B719-D72A3C1CEFDF}" dt="2025-05-25T14:38:57.084" v="247" actId="478"/>
          <ac:spMkLst>
            <pc:docMk/>
            <pc:sldMk cId="874603544" sldId="276"/>
            <ac:spMk id="3" creationId="{E6A9655D-AF57-BF99-10A2-D993617522D1}"/>
          </ac:spMkLst>
        </pc:spChg>
        <pc:spChg chg="add mod">
          <ac:chgData name="Ahmet Cavusoglu" userId="a77df5f8-ec92-489d-b6f6-76ac83be164b" providerId="ADAL" clId="{40ABB098-2757-FF42-B719-D72A3C1CEFDF}" dt="2025-05-25T14:40:37.919" v="281" actId="113"/>
          <ac:spMkLst>
            <pc:docMk/>
            <pc:sldMk cId="874603544" sldId="276"/>
            <ac:spMk id="6" creationId="{20CF1082-6E59-DBF0-F6B7-758B876D58DE}"/>
          </ac:spMkLst>
        </pc:spChg>
        <pc:grpChg chg="add">
          <ac:chgData name="Ahmet Cavusoglu" userId="a77df5f8-ec92-489d-b6f6-76ac83be164b" providerId="ADAL" clId="{40ABB098-2757-FF42-B719-D72A3C1CEFDF}" dt="2025-05-25T14:39:35.281" v="261" actId="26606"/>
          <ac:grpSpMkLst>
            <pc:docMk/>
            <pc:sldMk cId="874603544" sldId="276"/>
            <ac:grpSpMk id="13" creationId="{3AFCAD34-1AFC-BC1A-F6B2-C34C63912EAB}"/>
          </ac:grpSpMkLst>
        </pc:grpChg>
        <pc:picChg chg="add del mod">
          <ac:chgData name="Ahmet Cavusoglu" userId="a77df5f8-ec92-489d-b6f6-76ac83be164b" providerId="ADAL" clId="{40ABB098-2757-FF42-B719-D72A3C1CEFDF}" dt="2025-05-25T14:39:28.194" v="257" actId="478"/>
          <ac:picMkLst>
            <pc:docMk/>
            <pc:sldMk cId="874603544" sldId="276"/>
            <ac:picMk id="5" creationId="{5ADA6F58-D35D-FACC-64CD-C285ADBAB385}"/>
          </ac:picMkLst>
        </pc:picChg>
        <pc:picChg chg="add mod">
          <ac:chgData name="Ahmet Cavusoglu" userId="a77df5f8-ec92-489d-b6f6-76ac83be164b" providerId="ADAL" clId="{40ABB098-2757-FF42-B719-D72A3C1CEFDF}" dt="2025-05-25T14:40:46.305" v="282" actId="1076"/>
          <ac:picMkLst>
            <pc:docMk/>
            <pc:sldMk cId="874603544" sldId="276"/>
            <ac:picMk id="8" creationId="{37B58B5B-09AA-87B9-8F7E-47CC692071E2}"/>
          </ac:picMkLst>
        </pc:picChg>
      </pc:sldChg>
      <pc:sldChg chg="addSp delSp modSp add mod setBg delDesignElem">
        <pc:chgData name="Ahmet Cavusoglu" userId="a77df5f8-ec92-489d-b6f6-76ac83be164b" providerId="ADAL" clId="{40ABB098-2757-FF42-B719-D72A3C1CEFDF}" dt="2025-05-25T14:41:47.001" v="311"/>
        <pc:sldMkLst>
          <pc:docMk/>
          <pc:sldMk cId="470864199" sldId="277"/>
        </pc:sldMkLst>
        <pc:spChg chg="mod">
          <ac:chgData name="Ahmet Cavusoglu" userId="a77df5f8-ec92-489d-b6f6-76ac83be164b" providerId="ADAL" clId="{40ABB098-2757-FF42-B719-D72A3C1CEFDF}" dt="2025-05-25T14:41:13.166" v="300" actId="20577"/>
          <ac:spMkLst>
            <pc:docMk/>
            <pc:sldMk cId="470864199" sldId="277"/>
            <ac:spMk id="2" creationId="{AE224C7D-37C1-9374-904A-6970229A5FC6}"/>
          </ac:spMkLst>
        </pc:spChg>
        <pc:spChg chg="mod">
          <ac:chgData name="Ahmet Cavusoglu" userId="a77df5f8-ec92-489d-b6f6-76ac83be164b" providerId="ADAL" clId="{40ABB098-2757-FF42-B719-D72A3C1CEFDF}" dt="2025-05-25T14:41:47.001" v="311"/>
          <ac:spMkLst>
            <pc:docMk/>
            <pc:sldMk cId="470864199" sldId="277"/>
            <ac:spMk id="6" creationId="{4BAFE7EC-22D3-A1CE-411C-38094E68EE50}"/>
          </ac:spMkLst>
        </pc:spChg>
        <pc:grpChg chg="del">
          <ac:chgData name="Ahmet Cavusoglu" userId="a77df5f8-ec92-489d-b6f6-76ac83be164b" providerId="ADAL" clId="{40ABB098-2757-FF42-B719-D72A3C1CEFDF}" dt="2025-05-25T14:41:07.348" v="288"/>
          <ac:grpSpMkLst>
            <pc:docMk/>
            <pc:sldMk cId="470864199" sldId="277"/>
            <ac:grpSpMk id="13" creationId="{51A34314-B212-D378-DA9D-3E832B15D681}"/>
          </ac:grpSpMkLst>
        </pc:grpChg>
        <pc:picChg chg="add mod">
          <ac:chgData name="Ahmet Cavusoglu" userId="a77df5f8-ec92-489d-b6f6-76ac83be164b" providerId="ADAL" clId="{40ABB098-2757-FF42-B719-D72A3C1CEFDF}" dt="2025-05-25T14:41:33.258" v="307" actId="14100"/>
          <ac:picMkLst>
            <pc:docMk/>
            <pc:sldMk cId="470864199" sldId="277"/>
            <ac:picMk id="4" creationId="{A7E6BE73-542F-3787-D4BB-695641507A40}"/>
          </ac:picMkLst>
        </pc:picChg>
        <pc:picChg chg="del">
          <ac:chgData name="Ahmet Cavusoglu" userId="a77df5f8-ec92-489d-b6f6-76ac83be164b" providerId="ADAL" clId="{40ABB098-2757-FF42-B719-D72A3C1CEFDF}" dt="2025-05-25T14:41:26.511" v="301" actId="478"/>
          <ac:picMkLst>
            <pc:docMk/>
            <pc:sldMk cId="470864199" sldId="277"/>
            <ac:picMk id="8" creationId="{0729B671-66E0-3CBF-7540-A592C93733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D77B-7523-8AD9-17A3-48EBE36B2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9AF74-6E34-96CD-C3B5-AEA31E8E9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0192E-A233-6D39-6C90-FF33EFB7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8B62B-A182-9A0A-FC57-F93761E8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2E210-185E-630A-A324-55507474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3117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8132-0779-0863-BF9E-3B41B6B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95BCA-DB4E-1825-C941-9CA9D9C13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6F3E-02B8-0519-3725-3290D6EB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94178-1A39-7F53-D5B9-64B187E6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EF42F-1B73-62B0-B373-D97A8591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8448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52DE6-5DC9-F981-9D0C-B924F9977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A3A6C-0738-B3A2-160C-D45ADC997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97B7F-5204-5DFE-9564-02A341EE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B490E-FBDB-A50C-6128-8872EDED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DB888-AFD6-6A81-4ECB-16B4D089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395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6883-3B01-6299-8973-D3CC3D9D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71F4-A116-8A2B-2804-EE51A085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0A92-0651-5E26-9019-E81A5FD3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C35CA-82FF-DDE5-F372-2A4CC715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57A4-1C72-9D28-E39F-0AE1B738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9014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030B-AF58-BA49-5726-691EE80A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8437-C550-BEA9-AE74-C714DEB22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8098-8964-ECC2-C292-6C6C4386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E172E-6B37-7FFA-6811-E82CBC9A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6C00E-5D50-A34F-E20E-8881A427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7560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9989-C96A-37DA-6B13-BD12BE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0AB5-768C-FDDC-4CAC-458EF8840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B5378-E14C-1995-E95D-72AD3CBB1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684FB-D3B7-9DAA-053D-7741DB11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A9A84-9F51-AFEB-F5CC-29F01BC1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7B1E4-A353-EF4D-34AC-8F0BE5E0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913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D6EB-7FD3-5F77-5B9B-BE4E6DCC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F93E8-1060-3330-4D5C-481626AB1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63AFE-5E30-9969-EC52-3AB6D16AE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C995-30CF-F512-A091-A35CF9EEA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0034D-9690-463D-0DE6-7146FC18A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A8B39-B11F-3066-31FA-6B2B696D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65F77-BE0F-C11A-C098-A6BBA0D3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D6541-D7A0-4A3A-0DE4-8ABD3FE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2904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5FDA-0072-0FF6-68DB-42B668FE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B4F7F-0CFE-779D-34CC-2CF671C9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F1B52-CD1F-0A3A-519F-D80BE900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551C2-E87D-C41A-C86F-32C434E4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8138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D8776-4255-E652-1FBD-29ADD09C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45701-B014-4DF6-0225-F14985E3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F46E-9CA3-6E53-600A-ACA8DB7A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1262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EAE1-08A1-F917-91D1-79F33992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FDB3-F4A5-39B1-759E-20353FF0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96E7E-A9AC-6A84-7CC1-5FCD416BE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1E08D-3893-380A-A8A3-5B199524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0F828-E396-9760-7A6E-9295F211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7E995-66B8-36F9-3AD4-B5469817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5792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B51D-99F8-6654-97AA-1F004D41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29570-5940-3A0D-32A2-0575904AE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87B42-B8DE-A9CF-039C-3CC0A512A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490BF-5CED-097D-FCA9-9904C78A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C8C46-AEC7-8CD3-3640-6C34C154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EB13C-4D70-439D-48B5-B38767C2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7866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1D6A9-05AE-866E-BFFC-6F85EFA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78021-B641-5506-19C9-653B7905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8ABC-6FE8-CA6F-ACB9-F172081A4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B527B0-713D-9146-ACA1-0893C7A57AAB}" type="datetimeFigureOut">
              <a:rPr lang="en-TR" smtClean="0"/>
              <a:t>25.05.2025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7B7B4-8753-5E18-0EDF-A2DE9DD8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ADE17-1A34-4C9C-8632-8A1E671BF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BBE32-31F9-8C4E-8B26-FA8F30F173D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508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ower with a city and water in the background&#10;&#10;AI-generated content may be incorrect.">
            <a:extLst>
              <a:ext uri="{FF2B5EF4-FFF2-40B4-BE49-F238E27FC236}">
                <a16:creationId xmlns:a16="http://schemas.microsoft.com/office/drawing/2014/main" id="{936B3036-ECE9-44D2-8737-BF24759B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2" t="9091" r="189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76302F-BFFA-9ECF-7F69-C14A697B42F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000"/>
              <a:t>The Impact of Weather and School Terms on Istanbul's Maritime Transport: A Case Study of Beşiktaş Pier Passenger Numbers</a:t>
            </a:r>
            <a:endParaRPr lang="en-US" sz="3000" b="1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1B2AF2-F2CB-D475-F958-F55FB3F30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Ahmet Çavuşoğlu – 32394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6008-9B3C-21A6-500E-E0659792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BIVARIATE ANALYSIS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B16EC-E60B-0782-9218-84D8BB59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582636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BAB1A-AE40-0020-F8EF-ACCC14E96EFE}"/>
              </a:ext>
            </a:extLst>
          </p:cNvPr>
          <p:cNvSpPr txBox="1"/>
          <p:nvPr/>
        </p:nvSpPr>
        <p:spPr>
          <a:xfrm>
            <a:off x="6096000" y="1951672"/>
            <a:ext cx="52024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boxplot compares daily passenger counts during school and holiday periods. The median is </a:t>
            </a:r>
            <a:r>
              <a:rPr lang="en-US" b="1" dirty="0"/>
              <a:t>higher during holidays</a:t>
            </a:r>
            <a:r>
              <a:rPr lang="en-US" dirty="0"/>
              <a:t> compared to school periods, suggesting increased travel activity during breaks.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F0A6E-3910-31A3-7344-3D0991FBF6F0}"/>
              </a:ext>
            </a:extLst>
          </p:cNvPr>
          <p:cNvSpPr txBox="1"/>
          <p:nvPr/>
        </p:nvSpPr>
        <p:spPr>
          <a:xfrm>
            <a:off x="6096000" y="3795824"/>
            <a:ext cx="47066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Menlo" panose="020B0609030804020204" pitchFamily="49" charset="0"/>
              </a:rPr>
              <a:t>H0 is rejected. </a:t>
            </a:r>
          </a:p>
          <a:p>
            <a:pPr>
              <a:buNone/>
            </a:pPr>
            <a:r>
              <a:rPr lang="en-US" b="1" i="0" dirty="0">
                <a:effectLst/>
                <a:latin typeface="Menlo" panose="020B0609030804020204" pitchFamily="49" charset="0"/>
              </a:rPr>
              <a:t>p-value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0.0021 </a:t>
            </a:r>
          </a:p>
          <a:p>
            <a:pPr>
              <a:buNone/>
            </a:pPr>
            <a:r>
              <a:rPr lang="en-US" b="1" i="0" dirty="0">
                <a:effectLst/>
                <a:latin typeface="Menlo" panose="020B0609030804020204" pitchFamily="49" charset="0"/>
              </a:rPr>
              <a:t>Conclusion</a:t>
            </a:r>
            <a:r>
              <a:rPr lang="en-US" b="0" i="0" dirty="0">
                <a:effectLst/>
                <a:latin typeface="Menlo" panose="020B0609030804020204" pitchFamily="49" charset="0"/>
              </a:rPr>
              <a:t>: The average number of daily passengers is significantly higher during holidays.</a:t>
            </a:r>
            <a:br>
              <a:rPr lang="en-US" dirty="0"/>
            </a:br>
            <a:endParaRPr lang="en-US" dirty="0"/>
          </a:p>
          <a:p>
            <a:endParaRPr lang="en-TR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866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F28B901-1B1A-1E68-7689-0253083AF2A6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MULTIVARIATE ANALYSIS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344D4-0E20-6A58-AF7D-3815A3DD53AA}"/>
              </a:ext>
            </a:extLst>
          </p:cNvPr>
          <p:cNvSpPr txBox="1"/>
          <p:nvPr/>
        </p:nvSpPr>
        <p:spPr>
          <a:xfrm>
            <a:off x="244549" y="2747878"/>
            <a:ext cx="4446323" cy="3847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Correlation Heatmap: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Notable Correlations with Daily Passenger Count: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🌀 </a:t>
            </a:r>
            <a:r>
              <a:rPr lang="en-US" sz="1700" b="1" dirty="0"/>
              <a:t>Wind Speed</a:t>
            </a:r>
            <a:r>
              <a:rPr lang="en-US" sz="1700" dirty="0"/>
              <a:t>: </a:t>
            </a:r>
            <a:r>
              <a:rPr lang="en-US" sz="1700" b="1" dirty="0"/>
              <a:t>-0.41</a:t>
            </a:r>
            <a:br>
              <a:rPr lang="en-US" sz="1700" dirty="0"/>
            </a:br>
            <a:r>
              <a:rPr lang="en-US" sz="1700" i="1" dirty="0"/>
              <a:t>(Higher wind → fewer passengers)</a:t>
            </a: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🌡️ </a:t>
            </a:r>
            <a:r>
              <a:rPr lang="en-US" sz="1700" b="1" dirty="0"/>
              <a:t>Max Temperature</a:t>
            </a:r>
            <a:r>
              <a:rPr lang="en-US" sz="1700" dirty="0"/>
              <a:t>: </a:t>
            </a:r>
            <a:r>
              <a:rPr lang="en-US" sz="1700" b="1" dirty="0"/>
              <a:t>+0.04</a:t>
            </a:r>
            <a:br>
              <a:rPr lang="en-US" sz="1700" dirty="0"/>
            </a:br>
            <a:r>
              <a:rPr lang="en-US" sz="1700" i="1" dirty="0"/>
              <a:t>(Negligible positive correlation)</a:t>
            </a: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🌡️ </a:t>
            </a:r>
            <a:r>
              <a:rPr lang="en-US" sz="1700" b="1" dirty="0"/>
              <a:t>Avg Temperature</a:t>
            </a:r>
            <a:r>
              <a:rPr lang="en-US" sz="1700" dirty="0"/>
              <a:t>: </a:t>
            </a:r>
            <a:r>
              <a:rPr lang="en-US" sz="1700" b="1" dirty="0"/>
              <a:t>+0.03</a:t>
            </a:r>
            <a:br>
              <a:rPr lang="en-US" sz="1700" dirty="0"/>
            </a:br>
            <a:r>
              <a:rPr lang="en-US" sz="1700" i="1" dirty="0"/>
              <a:t>(Negligible positive correlation)</a:t>
            </a: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💧 </a:t>
            </a:r>
            <a:r>
              <a:rPr lang="en-US" sz="1700" b="1" dirty="0"/>
              <a:t>Humidity</a:t>
            </a:r>
            <a:r>
              <a:rPr lang="en-US" sz="1700" dirty="0"/>
              <a:t>: </a:t>
            </a:r>
            <a:r>
              <a:rPr lang="en-US" sz="1700" b="1" dirty="0"/>
              <a:t>-0.06</a:t>
            </a:r>
            <a:br>
              <a:rPr lang="en-US" sz="1700" dirty="0"/>
            </a:br>
            <a:r>
              <a:rPr lang="en-US" sz="1700" i="1" dirty="0"/>
              <a:t>(Very weak negative correlation)</a:t>
            </a: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🏫 </a:t>
            </a:r>
            <a:r>
              <a:rPr lang="en-US" sz="1700" b="1" dirty="0"/>
              <a:t>School Term (0=Holiday, 1=School</a:t>
            </a:r>
            <a:r>
              <a:rPr lang="en-US" sz="1700" dirty="0"/>
              <a:t>: </a:t>
            </a:r>
            <a:r>
              <a:rPr lang="en-US" sz="1700" b="1" dirty="0"/>
              <a:t>-0.13</a:t>
            </a:r>
            <a:br>
              <a:rPr lang="en-US" sz="1700" dirty="0"/>
            </a:br>
            <a:r>
              <a:rPr lang="en-US" sz="1700" i="1" dirty="0"/>
              <a:t>(Slight decrease during school periods)</a:t>
            </a: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55C3F-6E15-08F7-DB9E-5EC5C430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2" y="376336"/>
            <a:ext cx="7445522" cy="61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1D2D9F-31F1-FE58-A700-CB448CFB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DC875BC-D121-10C3-A0AB-E9210C8D83E0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MULTIVARIATE ANALYSIS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62CE6-1D04-557D-F6D1-DF2B7F85BA3B}"/>
              </a:ext>
            </a:extLst>
          </p:cNvPr>
          <p:cNvSpPr txBox="1"/>
          <p:nvPr/>
        </p:nvSpPr>
        <p:spPr>
          <a:xfrm>
            <a:off x="609420" y="2692909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multivariate bar chart shows the </a:t>
            </a:r>
            <a:r>
              <a:rPr lang="en-US" sz="1600" b="1" dirty="0"/>
              <a:t>average daily number of passengers at Beşiktaş Pier</a:t>
            </a:r>
            <a:r>
              <a:rPr lang="en-US" sz="1600" dirty="0"/>
              <a:t>, broken down by </a:t>
            </a:r>
            <a:r>
              <a:rPr lang="en-US" sz="1600" b="1" dirty="0"/>
              <a:t>day of the week</a:t>
            </a:r>
            <a:r>
              <a:rPr lang="en-US" sz="1600" dirty="0"/>
              <a:t> and whether it was during a </a:t>
            </a:r>
            <a:r>
              <a:rPr lang="en-US" sz="1600" b="1" dirty="0"/>
              <a:t>school term or holiday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Across all days, passenger numbers are </a:t>
            </a:r>
            <a:r>
              <a:rPr lang="en-US" sz="1600" b="1" dirty="0"/>
              <a:t>consistently higher during holidays</a:t>
            </a:r>
            <a:r>
              <a:rPr lang="en-US" sz="1600" dirty="0"/>
              <a:t> compared to school periods.</a:t>
            </a:r>
            <a:br>
              <a:rPr lang="en-US" sz="1600" dirty="0"/>
            </a:br>
            <a:r>
              <a:rPr lang="en-US" sz="1600" dirty="0"/>
              <a:t>The difference is especially noticeable on </a:t>
            </a:r>
            <a:r>
              <a:rPr lang="en-US" sz="1600" b="1" dirty="0"/>
              <a:t>Fridays and weekends</a:t>
            </a:r>
            <a:r>
              <a:rPr lang="en-US" sz="1600" dirty="0"/>
              <a:t>, suggesting increased leisure travel.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None/>
            </a:pPr>
            <a:r>
              <a:rPr lang="en-US" sz="1600" b="1" dirty="0"/>
              <a:t>Categorical (X):</a:t>
            </a:r>
            <a:r>
              <a:rPr lang="en-US" sz="1600" dirty="0"/>
              <a:t> Day of the Week</a:t>
            </a:r>
          </a:p>
          <a:p>
            <a:pPr>
              <a:buNone/>
            </a:pPr>
            <a:r>
              <a:rPr lang="en-US" sz="1600" b="1" dirty="0"/>
              <a:t>Hue (Group):</a:t>
            </a:r>
            <a:r>
              <a:rPr lang="en-US" sz="1600" dirty="0"/>
              <a:t> School Term (Holiday vs. School)</a:t>
            </a:r>
          </a:p>
          <a:p>
            <a:r>
              <a:rPr lang="en-US" sz="1600" b="1" dirty="0"/>
              <a:t>Numerical (Y):</a:t>
            </a:r>
            <a:r>
              <a:rPr lang="en-US" sz="1600" dirty="0"/>
              <a:t> Daily Passenger Count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06242-134E-6749-97F4-138680EE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1774038"/>
            <a:ext cx="6720660" cy="33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8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03FB8-4EC8-7141-24F1-AF516D8E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413F51-96C3-7436-D6BD-3D22181405BE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MULTIVARIATE ANALYSIS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7CA5F-2F3B-A17D-FB4E-9138C851AB0D}"/>
              </a:ext>
            </a:extLst>
          </p:cNvPr>
          <p:cNvSpPr txBox="1"/>
          <p:nvPr/>
        </p:nvSpPr>
        <p:spPr>
          <a:xfrm>
            <a:off x="806727" y="410313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multivariate bar chart visualizes how </a:t>
            </a:r>
            <a:r>
              <a:rPr lang="en-US" sz="1600" b="1" dirty="0"/>
              <a:t>daily passenger counts</a:t>
            </a:r>
            <a:r>
              <a:rPr lang="en-US" sz="1600" dirty="0"/>
              <a:t> at Beşiktaş Pier vary depending on both the </a:t>
            </a:r>
            <a:r>
              <a:rPr lang="en-US" sz="1600" b="1" dirty="0"/>
              <a:t>day of the week</a:t>
            </a:r>
            <a:r>
              <a:rPr lang="en-US" sz="1600" dirty="0"/>
              <a:t> and </a:t>
            </a:r>
            <a:r>
              <a:rPr lang="en-US" sz="1600" b="1" dirty="0"/>
              <a:t>wind conditions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Across all weekdays, </a:t>
            </a:r>
            <a:r>
              <a:rPr lang="en-US" sz="1600" b="1" dirty="0"/>
              <a:t>passenger numbers tend to be lower on windy days</a:t>
            </a:r>
            <a:r>
              <a:rPr lang="en-US" sz="1600" dirty="0"/>
              <a:t>, especially on weekdays like Wednesday and Friday.</a:t>
            </a:r>
            <a:br>
              <a:rPr lang="en-US" sz="1600" dirty="0"/>
            </a:br>
            <a:r>
              <a:rPr lang="en-US" sz="1600" dirty="0"/>
              <a:t>The difference suggests that </a:t>
            </a:r>
            <a:r>
              <a:rPr lang="en-US" sz="1600" b="1" dirty="0"/>
              <a:t>sea travel demand is sensitive to wind strength</a:t>
            </a:r>
            <a:r>
              <a:rPr lang="en-US" sz="1600" dirty="0"/>
              <a:t>, particularly during peak travel days.</a:t>
            </a:r>
            <a:endParaRPr lang="en-US" sz="1500" dirty="0"/>
          </a:p>
        </p:txBody>
      </p:sp>
      <p:pic>
        <p:nvPicPr>
          <p:cNvPr id="3" name="Picture 2" descr="A graph of a passenger&#10;&#10;AI-generated content may be incorrect.">
            <a:extLst>
              <a:ext uri="{FF2B5EF4-FFF2-40B4-BE49-F238E27FC236}">
                <a16:creationId xmlns:a16="http://schemas.microsoft.com/office/drawing/2014/main" id="{D1D91E32-C07A-6BCA-BF9A-1DF3423B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82" y="187376"/>
            <a:ext cx="7570320" cy="37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5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F242-1BEB-F608-FD5B-7DE61D84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751"/>
            <a:ext cx="10515600" cy="1325563"/>
          </a:xfrm>
        </p:spPr>
        <p:txBody>
          <a:bodyPr/>
          <a:lstStyle/>
          <a:p>
            <a:r>
              <a:rPr lang="en-US" dirty="0"/>
              <a:t>MACHINE LEARNING - SCHOOL</a:t>
            </a:r>
            <a:endParaRPr lang="en-TR" dirty="0"/>
          </a:p>
        </p:txBody>
      </p:sp>
      <p:pic>
        <p:nvPicPr>
          <p:cNvPr id="5" name="Content Placeholder 4" descr="A graph with blue dots and red lines&#10;&#10;AI-generated content may be incorrect.">
            <a:extLst>
              <a:ext uri="{FF2B5EF4-FFF2-40B4-BE49-F238E27FC236}">
                <a16:creationId xmlns:a16="http://schemas.microsoft.com/office/drawing/2014/main" id="{48A6459E-287E-426B-7F86-42DA82F80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77" y="1335314"/>
            <a:ext cx="3693905" cy="2760584"/>
          </a:xfrm>
        </p:spPr>
      </p:pic>
      <p:pic>
        <p:nvPicPr>
          <p:cNvPr id="7" name="Picture 6" descr="A graph with blue dots and red lines&#10;&#10;AI-generated content may be incorrect.">
            <a:extLst>
              <a:ext uri="{FF2B5EF4-FFF2-40B4-BE49-F238E27FC236}">
                <a16:creationId xmlns:a16="http://schemas.microsoft.com/office/drawing/2014/main" id="{96CC23E8-8D9E-BB4B-46F9-A20444FA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43" y="3891749"/>
            <a:ext cx="3519113" cy="2629955"/>
          </a:xfrm>
          <a:prstGeom prst="rect">
            <a:avLst/>
          </a:prstGeom>
        </p:spPr>
      </p:pic>
      <p:pic>
        <p:nvPicPr>
          <p:cNvPr id="9" name="Picture 8" descr="A graph with blue dots and red lines&#10;&#10;AI-generated content may be incorrect.">
            <a:extLst>
              <a:ext uri="{FF2B5EF4-FFF2-40B4-BE49-F238E27FC236}">
                <a16:creationId xmlns:a16="http://schemas.microsoft.com/office/drawing/2014/main" id="{8DEA1A6F-8C8F-C40E-E3D1-66A51796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20" y="1219198"/>
            <a:ext cx="3420736" cy="2556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DF284-F7D1-BDD7-8290-85C21BD28C83}"/>
              </a:ext>
            </a:extLst>
          </p:cNvPr>
          <p:cNvSpPr txBox="1"/>
          <p:nvPr/>
        </p:nvSpPr>
        <p:spPr>
          <a:xfrm>
            <a:off x="354477" y="4438472"/>
            <a:ext cx="3138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Regression</a:t>
            </a:r>
          </a:p>
          <a:p>
            <a:r>
              <a:rPr lang="en-US" b="1" dirty="0"/>
              <a:t>Mean Squared Error:</a:t>
            </a:r>
            <a:r>
              <a:rPr lang="en-US" dirty="0"/>
              <a:t> 312,45</a:t>
            </a:r>
          </a:p>
          <a:p>
            <a:r>
              <a:rPr lang="en-US" b="1" dirty="0"/>
              <a:t>R² Score:</a:t>
            </a:r>
            <a:r>
              <a:rPr lang="en-US" dirty="0"/>
              <a:t> 0.44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5F73D-C032-8D0B-A75A-F082A174D49E}"/>
              </a:ext>
            </a:extLst>
          </p:cNvPr>
          <p:cNvSpPr txBox="1"/>
          <p:nvPr/>
        </p:nvSpPr>
        <p:spPr>
          <a:xfrm>
            <a:off x="4711700" y="1574085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289,92</a:t>
            </a:r>
          </a:p>
          <a:p>
            <a:r>
              <a:rPr lang="en-US" b="1" dirty="0"/>
              <a:t>R² Score:</a:t>
            </a:r>
            <a:r>
              <a:rPr lang="en-US" dirty="0"/>
              <a:t> 0.41</a:t>
            </a:r>
          </a:p>
          <a:p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9E7D0-8042-1982-DAE3-A07DB87B6D88}"/>
              </a:ext>
            </a:extLst>
          </p:cNvPr>
          <p:cNvSpPr txBox="1"/>
          <p:nvPr/>
        </p:nvSpPr>
        <p:spPr>
          <a:xfrm>
            <a:off x="8513841" y="4482744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265,88</a:t>
            </a:r>
          </a:p>
          <a:p>
            <a:r>
              <a:rPr lang="en-US" b="1" dirty="0"/>
              <a:t>R² Score:</a:t>
            </a:r>
            <a:r>
              <a:rPr lang="en-US" dirty="0"/>
              <a:t> 0.48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5175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A73EC-D230-D097-34BC-6F3EE167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3DE3-1232-EB0A-E94E-F840D9C5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751"/>
            <a:ext cx="10515600" cy="1325563"/>
          </a:xfrm>
        </p:spPr>
        <p:txBody>
          <a:bodyPr/>
          <a:lstStyle/>
          <a:p>
            <a:r>
              <a:rPr lang="en-US" dirty="0"/>
              <a:t>MACHINE LEARNING - HUMIDITY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C5558-0B82-80D2-CE2F-436E9A705254}"/>
              </a:ext>
            </a:extLst>
          </p:cNvPr>
          <p:cNvSpPr txBox="1"/>
          <p:nvPr/>
        </p:nvSpPr>
        <p:spPr>
          <a:xfrm>
            <a:off x="354477" y="4438472"/>
            <a:ext cx="35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Regression</a:t>
            </a:r>
          </a:p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1024,83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-0.023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EEBE4-0FA1-75A2-DD11-4236A84AFEBF}"/>
              </a:ext>
            </a:extLst>
          </p:cNvPr>
          <p:cNvSpPr txBox="1"/>
          <p:nvPr/>
        </p:nvSpPr>
        <p:spPr>
          <a:xfrm>
            <a:off x="4711700" y="1574085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873,2</a:t>
            </a:r>
            <a:r>
              <a:rPr lang="en-US" dirty="0"/>
              <a:t>0</a:t>
            </a:r>
          </a:p>
          <a:p>
            <a:r>
              <a:rPr lang="en-US" b="1" dirty="0"/>
              <a:t>R² Score:</a:t>
            </a:r>
            <a:r>
              <a:rPr lang="en-US" dirty="0"/>
              <a:t> 0</a:t>
            </a:r>
            <a:r>
              <a:rPr lang="en-TR" dirty="0"/>
              <a:t>.257</a:t>
            </a:r>
            <a:endParaRPr lang="en-US" dirty="0"/>
          </a:p>
          <a:p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53EF9-FF98-0461-D893-E705C39A3129}"/>
              </a:ext>
            </a:extLst>
          </p:cNvPr>
          <p:cNvSpPr txBox="1"/>
          <p:nvPr/>
        </p:nvSpPr>
        <p:spPr>
          <a:xfrm>
            <a:off x="8513841" y="4482744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865,23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0.271</a:t>
            </a:r>
          </a:p>
          <a:p>
            <a:endParaRPr lang="en-TR" dirty="0"/>
          </a:p>
        </p:txBody>
      </p:sp>
      <p:pic>
        <p:nvPicPr>
          <p:cNvPr id="8" name="Content Placeholder 7" descr="A graph showing the difference between normal and normal&#10;&#10;AI-generated content may be incorrect.">
            <a:extLst>
              <a:ext uri="{FF2B5EF4-FFF2-40B4-BE49-F238E27FC236}">
                <a16:creationId xmlns:a16="http://schemas.microsoft.com/office/drawing/2014/main" id="{34850784-C140-8F6C-AE73-3C817A478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77" y="1370435"/>
            <a:ext cx="3420736" cy="2540078"/>
          </a:xfrm>
        </p:spPr>
      </p:pic>
      <p:pic>
        <p:nvPicPr>
          <p:cNvPr id="14" name="Picture 13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A2EE50F6-D2F9-35EF-F1E7-39011DCA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05" y="3027695"/>
            <a:ext cx="4182823" cy="3105969"/>
          </a:xfrm>
          <a:prstGeom prst="rect">
            <a:avLst/>
          </a:prstGeom>
        </p:spPr>
      </p:pic>
      <p:pic>
        <p:nvPicPr>
          <p:cNvPr id="16" name="Picture 15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E954B39E-0CB3-EE4D-D742-1D16FA1C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37" y="1051714"/>
            <a:ext cx="3893863" cy="28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F608-F966-E35E-9A02-6C4039FF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E6F6-4EF6-FAFF-3E20-3474916A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751"/>
            <a:ext cx="10515600" cy="1325563"/>
          </a:xfrm>
        </p:spPr>
        <p:txBody>
          <a:bodyPr/>
          <a:lstStyle/>
          <a:p>
            <a:r>
              <a:rPr lang="en-US" dirty="0"/>
              <a:t>MACHINE LEARNING - WIND SPEED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37CB6-AD2F-44F2-08A9-A30EFBE7CCB3}"/>
              </a:ext>
            </a:extLst>
          </p:cNvPr>
          <p:cNvSpPr txBox="1"/>
          <p:nvPr/>
        </p:nvSpPr>
        <p:spPr>
          <a:xfrm>
            <a:off x="354477" y="4438472"/>
            <a:ext cx="3138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Regression</a:t>
            </a:r>
          </a:p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985,54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0.054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0EE1E-6E92-CE05-AD2F-3D892A5D1BFE}"/>
              </a:ext>
            </a:extLst>
          </p:cNvPr>
          <p:cNvSpPr txBox="1"/>
          <p:nvPr/>
        </p:nvSpPr>
        <p:spPr>
          <a:xfrm>
            <a:off x="4711700" y="1574085"/>
            <a:ext cx="3050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913,56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0.187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40BC6-C527-ECDA-B3A7-9296B50C74CD}"/>
              </a:ext>
            </a:extLst>
          </p:cNvPr>
          <p:cNvSpPr txBox="1"/>
          <p:nvPr/>
        </p:nvSpPr>
        <p:spPr>
          <a:xfrm>
            <a:off x="8513841" y="4482744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944,60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0.131</a:t>
            </a:r>
            <a:endParaRPr lang="en-US" dirty="0"/>
          </a:p>
          <a:p>
            <a:endParaRPr lang="en-TR" dirty="0"/>
          </a:p>
        </p:txBody>
      </p:sp>
      <p:pic>
        <p:nvPicPr>
          <p:cNvPr id="8" name="Content Placeholder 7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4FB8C3E6-0847-7035-1051-79892905F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54" y="1219198"/>
            <a:ext cx="4033855" cy="2995352"/>
          </a:xfrm>
        </p:spPr>
      </p:pic>
      <p:pic>
        <p:nvPicPr>
          <p:cNvPr id="14" name="Picture 13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223F219B-C63A-6388-9227-13776D6F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83" y="3890380"/>
            <a:ext cx="3442763" cy="2556435"/>
          </a:xfrm>
          <a:prstGeom prst="rect">
            <a:avLst/>
          </a:prstGeom>
        </p:spPr>
      </p:pic>
      <p:pic>
        <p:nvPicPr>
          <p:cNvPr id="16" name="Picture 15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389463E0-ABEF-00FB-3662-F5BA254F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20" y="1219198"/>
            <a:ext cx="3605843" cy="26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A472B-2002-4174-349A-7DDAF149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4210-F5D9-DA1F-9115-6E5BD78A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751"/>
            <a:ext cx="10515600" cy="1325563"/>
          </a:xfrm>
        </p:spPr>
        <p:txBody>
          <a:bodyPr/>
          <a:lstStyle/>
          <a:p>
            <a:r>
              <a:rPr lang="en-US" dirty="0"/>
              <a:t>MACHINE LEARNING - TEMPERATURE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8372D-206E-8F4C-C5F1-CBF76B089B3F}"/>
              </a:ext>
            </a:extLst>
          </p:cNvPr>
          <p:cNvSpPr txBox="1"/>
          <p:nvPr/>
        </p:nvSpPr>
        <p:spPr>
          <a:xfrm>
            <a:off x="354477" y="4438472"/>
            <a:ext cx="3519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Regression</a:t>
            </a:r>
          </a:p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1036,95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-0.048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43CF8-33CA-03F4-7FB2-07EF3525491A}"/>
              </a:ext>
            </a:extLst>
          </p:cNvPr>
          <p:cNvSpPr txBox="1"/>
          <p:nvPr/>
        </p:nvSpPr>
        <p:spPr>
          <a:xfrm>
            <a:off x="4711700" y="1574085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952,05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0.117</a:t>
            </a:r>
            <a:endParaRPr lang="en-US" dirty="0"/>
          </a:p>
          <a:p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A2AD0-BBB6-F7B4-8B81-1B2738438A18}"/>
              </a:ext>
            </a:extLst>
          </p:cNvPr>
          <p:cNvSpPr txBox="1"/>
          <p:nvPr/>
        </p:nvSpPr>
        <p:spPr>
          <a:xfrm>
            <a:off x="8513841" y="4482744"/>
            <a:ext cx="3050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Squared Error:</a:t>
            </a:r>
            <a:r>
              <a:rPr lang="en-US" dirty="0"/>
              <a:t> </a:t>
            </a:r>
            <a:r>
              <a:rPr lang="en-TR" dirty="0"/>
              <a:t>851,10</a:t>
            </a:r>
            <a:endParaRPr lang="en-US" dirty="0"/>
          </a:p>
          <a:p>
            <a:r>
              <a:rPr lang="en-US" b="1" dirty="0"/>
              <a:t>R² Score:</a:t>
            </a:r>
            <a:r>
              <a:rPr lang="en-US" dirty="0"/>
              <a:t> </a:t>
            </a:r>
            <a:r>
              <a:rPr lang="en-TR" dirty="0"/>
              <a:t>0.294</a:t>
            </a:r>
            <a:endParaRPr lang="en-US" dirty="0"/>
          </a:p>
          <a:p>
            <a:endParaRPr lang="en-TR" dirty="0"/>
          </a:p>
        </p:txBody>
      </p:sp>
      <p:pic>
        <p:nvPicPr>
          <p:cNvPr id="8" name="Content Placeholder 7" descr="A graph showing the difference between normal and normal&#10;&#10;AI-generated content may be incorrect.">
            <a:extLst>
              <a:ext uri="{FF2B5EF4-FFF2-40B4-BE49-F238E27FC236}">
                <a16:creationId xmlns:a16="http://schemas.microsoft.com/office/drawing/2014/main" id="{861746C2-6715-FB09-1BCE-8393C08B1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77" y="1171472"/>
            <a:ext cx="4090729" cy="3037584"/>
          </a:xfrm>
        </p:spPr>
      </p:pic>
      <p:pic>
        <p:nvPicPr>
          <p:cNvPr id="14" name="Picture 13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8C97F943-DE4B-97B1-845E-CD728133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06" y="3844404"/>
            <a:ext cx="3747671" cy="2782845"/>
          </a:xfrm>
          <a:prstGeom prst="rect">
            <a:avLst/>
          </a:prstGeom>
        </p:spPr>
      </p:pic>
      <p:pic>
        <p:nvPicPr>
          <p:cNvPr id="16" name="Picture 15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914444F6-6BDE-BB70-A5AF-E877EDD4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134" y="1212850"/>
            <a:ext cx="3543927" cy="26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1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D7FC-9B47-3CC4-6B01-457406B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3" y="-476351"/>
            <a:ext cx="11110714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MACHINE LEARNING – WEATHER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F1082-6E59-DBF0-F6B7-758B876D58DE}"/>
              </a:ext>
            </a:extLst>
          </p:cNvPr>
          <p:cNvSpPr txBox="1"/>
          <p:nvPr/>
        </p:nvSpPr>
        <p:spPr>
          <a:xfrm>
            <a:off x="876293" y="2534359"/>
            <a:ext cx="4033910" cy="3386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b="1" dirty="0"/>
              <a:t>MSE</a:t>
            </a:r>
            <a:r>
              <a:rPr lang="en-US" dirty="0"/>
              <a:t> : 289226.86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RMSE</a:t>
            </a:r>
            <a:r>
              <a:rPr lang="en-US" dirty="0"/>
              <a:t>: 537.80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MAE</a:t>
            </a:r>
            <a:r>
              <a:rPr lang="en-US" dirty="0"/>
              <a:t> : 328.59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R²</a:t>
            </a:r>
            <a:r>
              <a:rPr lang="en-US" dirty="0"/>
              <a:t> : 0.718</a:t>
            </a:r>
            <a:endParaRPr lang="en-US" sz="2000" dirty="0"/>
          </a:p>
        </p:txBody>
      </p:sp>
      <p:pic>
        <p:nvPicPr>
          <p:cNvPr id="8" name="Picture 7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37B58B5B-09AA-87B9-8F7E-47CC6920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9" r="5224" b="-1"/>
          <a:stretch>
            <a:fillRect/>
          </a:stretch>
        </p:blipFill>
        <p:spPr>
          <a:xfrm>
            <a:off x="5180637" y="1453610"/>
            <a:ext cx="6222628" cy="50430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460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FB4A4-B511-0EFE-D515-C71DC4BA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4C7D-37C1-9374-904A-6970229A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3" y="-476351"/>
            <a:ext cx="11110714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MACHINE LEARNING – ALL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FE7EC-22D3-A1CE-411C-38094E68EE50}"/>
              </a:ext>
            </a:extLst>
          </p:cNvPr>
          <p:cNvSpPr txBox="1"/>
          <p:nvPr/>
        </p:nvSpPr>
        <p:spPr>
          <a:xfrm>
            <a:off x="876293" y="2534359"/>
            <a:ext cx="4033910" cy="3386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b="1" dirty="0"/>
              <a:t>MSE</a:t>
            </a:r>
            <a:r>
              <a:rPr lang="en-US" dirty="0"/>
              <a:t> : </a:t>
            </a:r>
            <a:r>
              <a:rPr lang="en-TR" dirty="0"/>
              <a:t>151080.97</a:t>
            </a:r>
            <a:r>
              <a:rPr lang="en-US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RMSE</a:t>
            </a:r>
            <a:r>
              <a:rPr lang="en-US" dirty="0"/>
              <a:t>: </a:t>
            </a:r>
            <a:r>
              <a:rPr lang="en-TR" dirty="0"/>
              <a:t>388.69</a:t>
            </a:r>
            <a:r>
              <a:rPr lang="en-US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MAE</a:t>
            </a:r>
            <a:r>
              <a:rPr lang="en-US" dirty="0"/>
              <a:t> : </a:t>
            </a:r>
            <a:r>
              <a:rPr lang="en-TR" dirty="0"/>
              <a:t>230.05</a:t>
            </a:r>
            <a:r>
              <a:rPr lang="en-US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R²</a:t>
            </a:r>
            <a:r>
              <a:rPr lang="en-US" dirty="0"/>
              <a:t> : </a:t>
            </a:r>
            <a:r>
              <a:rPr lang="en-TR" dirty="0"/>
              <a:t>0.853</a:t>
            </a:r>
            <a:endParaRPr lang="en-US" sz="2000" dirty="0"/>
          </a:p>
        </p:txBody>
      </p:sp>
      <p:pic>
        <p:nvPicPr>
          <p:cNvPr id="4" name="Picture 3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A7E6BE73-542F-3787-D4BB-69564150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49" y="1212849"/>
            <a:ext cx="6582891" cy="48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ABA3D-F62A-18C4-4E30-1C9FD41A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TR" sz="5400">
                <a:latin typeface="Arial" panose="020B0604020202020204" pitchFamily="34" charset="0"/>
                <a:cs typeface="Arial" panose="020B0604020202020204" pitchFamily="34" charset="0"/>
              </a:rPr>
              <a:t>MY 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6790-E0FC-564A-38AE-B63435E65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TR" sz="2200" dirty="0"/>
              <a:t>Date</a:t>
            </a:r>
          </a:p>
          <a:p>
            <a:r>
              <a:rPr lang="en-TR" sz="2200" dirty="0"/>
              <a:t>Station name</a:t>
            </a:r>
          </a:p>
          <a:p>
            <a:r>
              <a:rPr lang="en-US" sz="2200" dirty="0"/>
              <a:t>Daily passenger count</a:t>
            </a:r>
          </a:p>
          <a:p>
            <a:r>
              <a:rPr lang="en-US" sz="2200" dirty="0"/>
              <a:t>Humidity</a:t>
            </a:r>
          </a:p>
          <a:p>
            <a:r>
              <a:rPr lang="en-US" sz="2200" dirty="0"/>
              <a:t>Temperature (min and max)</a:t>
            </a:r>
            <a:endParaRPr lang="en-TR" sz="2200" dirty="0"/>
          </a:p>
          <a:p>
            <a:r>
              <a:rPr lang="en-US" sz="2200" dirty="0"/>
              <a:t>Wind speed</a:t>
            </a:r>
            <a:endParaRPr lang="en-TR" sz="2200" dirty="0"/>
          </a:p>
          <a:p>
            <a:r>
              <a:rPr lang="en-US" sz="2200" dirty="0"/>
              <a:t>School vs Holiday Period</a:t>
            </a:r>
            <a:endParaRPr lang="en-TR" sz="2200" dirty="0"/>
          </a:p>
        </p:txBody>
      </p:sp>
      <p:pic>
        <p:nvPicPr>
          <p:cNvPr id="5" name="Picture 4" descr="A blue square with a white cloud and yellow sun&#10;&#10;AI-generated content may be incorrect.">
            <a:extLst>
              <a:ext uri="{FF2B5EF4-FFF2-40B4-BE49-F238E27FC236}">
                <a16:creationId xmlns:a16="http://schemas.microsoft.com/office/drawing/2014/main" id="{32C16CB3-9E2E-C8EE-0455-71557EBE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911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9561-D09E-D933-F391-DFFF5956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TR" sz="3200"/>
              <a:t>MACHINE LEARNING </a:t>
            </a:r>
            <a:r>
              <a:rPr lang="en-US" sz="3200"/>
              <a:t>INFERENCE</a:t>
            </a:r>
            <a:endParaRPr lang="en-TR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1BE4-F117-65CA-641D-5341965A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b="1" dirty="0"/>
              <a:t>Best performing model for Beşiktaş is Random Forest with all features</a:t>
            </a:r>
            <a:br>
              <a:rPr lang="en-US" sz="2000" dirty="0"/>
            </a:br>
            <a:r>
              <a:rPr lang="en-US" sz="2000" dirty="0"/>
              <a:t>achieving the lowest MSE and the highest R² (</a:t>
            </a:r>
            <a:r>
              <a:rPr lang="en-TR" sz="2000" dirty="0"/>
              <a:t>0.853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/>
              <a:t>It successfully captures the relationship between ferry passenger counts and features such as weather and school term status. </a:t>
            </a:r>
          </a:p>
          <a:p>
            <a:r>
              <a:rPr lang="en-US" sz="2000" dirty="0"/>
              <a:t>In contrast, using the school term feature alone resulted in a significantly weaker performance.</a:t>
            </a:r>
            <a:endParaRPr lang="en-TR" sz="2000" dirty="0"/>
          </a:p>
        </p:txBody>
      </p:sp>
      <p:pic>
        <p:nvPicPr>
          <p:cNvPr id="4" name="Picture 3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CE0690D3-BF30-3759-453E-F57D23CA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7" r="14416" b="1"/>
          <a:stretch>
            <a:fillRect/>
          </a:stretch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243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670D-1200-04F6-9EF5-0FFBBCD1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62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  <a:endParaRPr lang="en-T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DF91-B5A7-ED7E-4DFE-2A3D61D66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1499191"/>
            <a:ext cx="11993526" cy="4677772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Pearson Correlation Coefficient (Wind Speed vs Passenger Count):</a:t>
            </a:r>
            <a:r>
              <a:rPr lang="en-US" dirty="0"/>
              <a:t> </a:t>
            </a:r>
            <a:r>
              <a:rPr lang="en-TR" b="0" i="0" dirty="0">
                <a:effectLst/>
              </a:rPr>
              <a:t>-0.4056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p-value:</a:t>
            </a:r>
            <a:r>
              <a:rPr lang="en-US" dirty="0"/>
              <a:t> &lt; 0.001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null hypothesis is rejected.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There is a statistically significant </a:t>
            </a:r>
            <a:r>
              <a:rPr lang="en-US" b="1" dirty="0"/>
              <a:t>negative correlation</a:t>
            </a:r>
            <a:r>
              <a:rPr lang="en-US" dirty="0"/>
              <a:t> between </a:t>
            </a:r>
            <a:r>
              <a:rPr lang="en-US" b="1" dirty="0"/>
              <a:t>wind speed</a:t>
            </a:r>
            <a:r>
              <a:rPr lang="en-US" dirty="0"/>
              <a:t> and </a:t>
            </a:r>
            <a:r>
              <a:rPr lang="en-US" b="1" dirty="0"/>
              <a:t>daily ferry passenger numbers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wind speed increases, the number of ferry passengers </a:t>
            </a:r>
            <a:r>
              <a:rPr lang="en-US" b="1" dirty="0"/>
              <a:t>tends to decrease</a:t>
            </a:r>
            <a:r>
              <a:rPr lang="en-US" dirty="0"/>
              <a:t>, indicating that weather conditions play a role in sea transportation behavior.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School Term Analysis: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daily passengers are </a:t>
            </a:r>
            <a:r>
              <a:rPr lang="en-US" b="1" dirty="0"/>
              <a:t>higher</a:t>
            </a:r>
            <a:r>
              <a:rPr lang="en-US" dirty="0"/>
              <a:t> during </a:t>
            </a:r>
            <a:r>
              <a:rPr lang="en-US" b="1" dirty="0"/>
              <a:t>holiday periods</a:t>
            </a:r>
            <a:r>
              <a:rPr lang="en-US" dirty="0"/>
              <a:t> compared to school terms.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(p-value = 0.0021)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1046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AC2B-7EE2-C573-2D99-13084F30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5610"/>
            <a:ext cx="10515600" cy="53864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MY HYPOTHESES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91D64-BA7A-7A11-21F2-FC14484D8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Null Hypothesis(H0): </a:t>
            </a:r>
            <a:r>
              <a:rPr lang="en-US" dirty="0"/>
              <a:t>Weather variables have no significant effect on passenger numbers.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Alternative Hypothesis(H1): </a:t>
            </a:r>
            <a:r>
              <a:rPr lang="en-US" dirty="0"/>
              <a:t>At least one weather variable has a significant effect on passenger numbers.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-------------------------------------------------------------------------------------------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Null Hypothesis(H0): </a:t>
            </a:r>
            <a:r>
              <a:rPr lang="en-US" dirty="0"/>
              <a:t>The average number of daily ferry passengers during holidays is less than or equal to that during school terms.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Alternative Hypothesis(H1): </a:t>
            </a:r>
            <a:r>
              <a:rPr lang="en-US" dirty="0"/>
              <a:t>The average number of daily ferry passengers during holidays is greater than that during school terms.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84051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F35B-7477-C5EE-3DFE-333D1814D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223"/>
            <a:ext cx="10515600" cy="1325563"/>
          </a:xfrm>
        </p:spPr>
        <p:txBody>
          <a:bodyPr/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UNIVARIATE ANALYSIS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654B34-3891-89E8-7A69-0EBF7CEA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07" y="1791838"/>
            <a:ext cx="7736370" cy="254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7E712-9BB1-C624-04BE-6A2753B1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366" y="1323430"/>
            <a:ext cx="3624149" cy="373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6797D-6956-5837-B1CF-7BEB7091A08D}"/>
              </a:ext>
            </a:extLst>
          </p:cNvPr>
          <p:cNvSpPr txBox="1"/>
          <p:nvPr/>
        </p:nvSpPr>
        <p:spPr>
          <a:xfrm>
            <a:off x="406485" y="4341814"/>
            <a:ext cx="7429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scatter plot </a:t>
            </a:r>
            <a:r>
              <a:rPr lang="en-US" dirty="0"/>
              <a:t>shows the number of passengers using the Beşiktaş pier on a daily basis throughout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Passenger Statistics: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(Average)</a:t>
            </a:r>
            <a:r>
              <a:rPr lang="en-US" dirty="0"/>
              <a:t>: 989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</a:t>
            </a:r>
            <a:r>
              <a:rPr lang="en-US" dirty="0"/>
              <a:t>: 1020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</a:t>
            </a:r>
            <a:r>
              <a:rPr lang="en-US" dirty="0"/>
              <a:t>: 1040</a:t>
            </a:r>
          </a:p>
          <a:p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E0F11-914D-FC11-A2BF-E255A8C23C7E}"/>
              </a:ext>
            </a:extLst>
          </p:cNvPr>
          <p:cNvSpPr txBox="1"/>
          <p:nvPr/>
        </p:nvSpPr>
        <p:spPr>
          <a:xfrm>
            <a:off x="8819807" y="4895812"/>
            <a:ext cx="230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b="1" dirty="0"/>
              <a:t>pie chart </a:t>
            </a:r>
            <a:r>
              <a:rPr lang="en-US" dirty="0"/>
              <a:t>displays the overall distribution of ferry passengers at the Beşiktaş pier across the four seasons: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5460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D4D81-BE51-DBAD-175B-5DCA78EE8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27" y="1374004"/>
            <a:ext cx="7908541" cy="38899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54F776-8373-4EF9-47D2-45260B49CA31}"/>
              </a:ext>
            </a:extLst>
          </p:cNvPr>
          <p:cNvSpPr txBox="1">
            <a:spLocks/>
          </p:cNvSpPr>
          <p:nvPr/>
        </p:nvSpPr>
        <p:spPr>
          <a:xfrm>
            <a:off x="838200" y="71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>
                <a:latin typeface="Aharoni" panose="02010803020104030203" pitchFamily="2" charset="-79"/>
                <a:cs typeface="Aharoni" panose="02010803020104030203" pitchFamily="2" charset="-79"/>
              </a:rPr>
              <a:t>UNIVARIATE ANALYSIS</a:t>
            </a:r>
            <a:br>
              <a:rPr lang="tr-TR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318FC-BC6A-E77D-3DD3-88CAAB8B0056}"/>
              </a:ext>
            </a:extLst>
          </p:cNvPr>
          <p:cNvSpPr txBox="1"/>
          <p:nvPr/>
        </p:nvSpPr>
        <p:spPr>
          <a:xfrm>
            <a:off x="8746741" y="2036786"/>
            <a:ext cx="2894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b="1" dirty="0"/>
              <a:t>bar chart </a:t>
            </a:r>
            <a:r>
              <a:rPr lang="en-US" dirty="0"/>
              <a:t>shows the number of passengers using the Beşiktaş pier on a daily basis throughout the year.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0887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5F05-6023-8A8C-F334-5E51819B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BIVARIATE ANALYSIS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76B7CC-A50D-8CFF-4D61-F1C4DFC35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729402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365622-952C-76C0-56DC-4C6C93BE8D4E}"/>
              </a:ext>
            </a:extLst>
          </p:cNvPr>
          <p:cNvSpPr txBox="1"/>
          <p:nvPr/>
        </p:nvSpPr>
        <p:spPr>
          <a:xfrm>
            <a:off x="7472630" y="1674674"/>
            <a:ext cx="388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scatterplot with a trendline shows a slight </a:t>
            </a:r>
            <a:r>
              <a:rPr lang="en-US" b="1" dirty="0"/>
              <a:t>negative correlation</a:t>
            </a:r>
            <a:r>
              <a:rPr lang="en-US" dirty="0"/>
              <a:t> between wind speed and passenger numbers. As wind speed increases, the daily passenger count tends to decrease slightly.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E9775-6DB5-2E2B-4531-348994EA5201}"/>
              </a:ext>
            </a:extLst>
          </p:cNvPr>
          <p:cNvSpPr txBox="1"/>
          <p:nvPr/>
        </p:nvSpPr>
        <p:spPr>
          <a:xfrm>
            <a:off x="7472630" y="3705998"/>
            <a:ext cx="3508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/>
              <a:t>Correlation coefficient (r)</a:t>
            </a:r>
            <a:r>
              <a:rPr lang="en-US" dirty="0"/>
              <a:t>: </a:t>
            </a:r>
            <a:r>
              <a:rPr lang="en-TR" sz="1600" b="0" i="0" dirty="0">
                <a:effectLst/>
              </a:rPr>
              <a:t>-0.405</a:t>
            </a:r>
            <a:br>
              <a:rPr lang="en-US" dirty="0"/>
            </a:br>
            <a:r>
              <a:rPr lang="en-US" dirty="0"/>
              <a:t>→ Weak negative correlation</a:t>
            </a:r>
          </a:p>
          <a:p>
            <a:r>
              <a:rPr lang="en-US" b="1" dirty="0"/>
              <a:t>P-value</a:t>
            </a:r>
            <a:r>
              <a:rPr lang="en-US" dirty="0"/>
              <a:t>: </a:t>
            </a:r>
            <a:r>
              <a:rPr lang="en-US" sz="1600" b="0" i="0" dirty="0">
                <a:effectLst/>
              </a:rPr>
              <a:t>6.273449728041423e-16</a:t>
            </a:r>
            <a:br>
              <a:rPr lang="en-US" dirty="0"/>
            </a:br>
            <a:r>
              <a:rPr lang="en-US" dirty="0"/>
              <a:t>→ Statistically significant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2934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E0AE-A16D-E228-1200-BA00398A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223"/>
            <a:ext cx="10515600" cy="1325563"/>
          </a:xfrm>
        </p:spPr>
        <p:txBody>
          <a:bodyPr/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BIVARIATE ANALYSIS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9CD2B-4D86-6690-7161-F37FA6C7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62" y="1517004"/>
            <a:ext cx="729402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528F7-BF2B-D2EE-A835-A50C255E7401}"/>
              </a:ext>
            </a:extLst>
          </p:cNvPr>
          <p:cNvSpPr txBox="1"/>
          <p:nvPr/>
        </p:nvSpPr>
        <p:spPr>
          <a:xfrm>
            <a:off x="7684677" y="1951672"/>
            <a:ext cx="4223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chart illustrates that temperature has </a:t>
            </a:r>
            <a:r>
              <a:rPr lang="en-US" b="1" dirty="0"/>
              <a:t>little to no visible effect</a:t>
            </a:r>
            <a:r>
              <a:rPr lang="en-US" dirty="0"/>
              <a:t> on passenger numbers. The trendline is almost flat, indicating a weak correlation.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D054E-6D1B-7469-07DE-E4FA0ED6C65E}"/>
              </a:ext>
            </a:extLst>
          </p:cNvPr>
          <p:cNvSpPr txBox="1"/>
          <p:nvPr/>
        </p:nvSpPr>
        <p:spPr>
          <a:xfrm>
            <a:off x="7626461" y="3658721"/>
            <a:ext cx="42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Correlation coefficient (r)</a:t>
            </a:r>
            <a:r>
              <a:rPr lang="en-US" dirty="0"/>
              <a:t>: </a:t>
            </a:r>
            <a:r>
              <a:rPr lang="en-TR" sz="1600" b="0" i="0" dirty="0">
                <a:effectLst/>
              </a:rPr>
              <a:t>-0.057</a:t>
            </a:r>
            <a:br>
              <a:rPr lang="en-US" dirty="0"/>
            </a:br>
            <a:r>
              <a:rPr lang="en-US" b="1" dirty="0"/>
              <a:t>P-value</a:t>
            </a:r>
            <a:r>
              <a:rPr lang="en-US" dirty="0"/>
              <a:t>: </a:t>
            </a:r>
            <a:r>
              <a:rPr lang="en-TR" sz="1600" b="0" i="0" dirty="0">
                <a:effectLst/>
              </a:rPr>
              <a:t>0.275</a:t>
            </a:r>
            <a:br>
              <a:rPr lang="en-US" dirty="0"/>
            </a:br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4368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88E8-0059-2B7C-EE21-798B5ADA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795"/>
            <a:ext cx="10515600" cy="1325563"/>
          </a:xfrm>
        </p:spPr>
        <p:txBody>
          <a:bodyPr/>
          <a:lstStyle/>
          <a:p>
            <a:pPr algn="ctr"/>
            <a: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  <a:t>BIVARIATE ANALYSIS</a:t>
            </a:r>
            <a:br>
              <a:rPr lang="tr-TR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DF19EC-A383-75F0-F2EA-07F557393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2064"/>
            <a:ext cx="729402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2BC41-A445-2145-DEDE-6DCCD2FB5EF5}"/>
              </a:ext>
            </a:extLst>
          </p:cNvPr>
          <p:cNvSpPr txBox="1"/>
          <p:nvPr/>
        </p:nvSpPr>
        <p:spPr>
          <a:xfrm>
            <a:off x="7755565" y="2228671"/>
            <a:ext cx="4436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plot reveals a </a:t>
            </a:r>
            <a:r>
              <a:rPr lang="en-US" b="1" dirty="0"/>
              <a:t>mild negative relationship</a:t>
            </a:r>
            <a:r>
              <a:rPr lang="en-US" dirty="0"/>
              <a:t> between humidity and daily passenger count. Higher humidity days tend to see slightly fewer passengers.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BCBB-341C-16FC-503B-13EA6E8D09EA}"/>
              </a:ext>
            </a:extLst>
          </p:cNvPr>
          <p:cNvSpPr txBox="1"/>
          <p:nvPr/>
        </p:nvSpPr>
        <p:spPr>
          <a:xfrm>
            <a:off x="7755565" y="3706214"/>
            <a:ext cx="355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coefficient (r)</a:t>
            </a:r>
            <a:r>
              <a:rPr lang="en-US" dirty="0"/>
              <a:t>: </a:t>
            </a:r>
            <a:r>
              <a:rPr lang="en-TR" sz="1600" b="0" i="0" dirty="0">
                <a:effectLst/>
              </a:rPr>
              <a:t>0.028</a:t>
            </a:r>
            <a:br>
              <a:rPr lang="en-US" dirty="0"/>
            </a:br>
            <a:r>
              <a:rPr lang="en-US" b="1" dirty="0"/>
              <a:t>P-value</a:t>
            </a:r>
            <a:r>
              <a:rPr lang="en-US" dirty="0"/>
              <a:t>: </a:t>
            </a:r>
            <a:r>
              <a:rPr lang="en-TR" sz="1600" b="0" i="0" dirty="0">
                <a:effectLst/>
              </a:rPr>
              <a:t>0.584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6827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B086-EB96-D205-A741-F7B4243C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 summary</a:t>
            </a:r>
            <a:endParaRPr lang="en-TR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11D99C-7774-C1C0-BAF2-21C48F963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90643"/>
              </p:ext>
            </p:extLst>
          </p:nvPr>
        </p:nvGraphicFramePr>
        <p:xfrm>
          <a:off x="200247" y="1918114"/>
          <a:ext cx="10515600" cy="1836505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6407912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745360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83766249"/>
                    </a:ext>
                  </a:extLst>
                </a:gridCol>
              </a:tblGrid>
              <a:tr h="739225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411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Wind Speed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R"/>
                        <a:t>70.65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effectLst/>
                        </a:rPr>
                        <a:t>6.27e-16</a:t>
                      </a:r>
                      <a:r>
                        <a:rPr lang="en-US" dirty="0"/>
                        <a:t> </a:t>
                      </a:r>
                      <a:r>
                        <a:rPr lang="en-TR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04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Humidity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R"/>
                        <a:t>0.50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R" sz="1800" b="0" i="0" dirty="0">
                          <a:effectLst/>
                        </a:rPr>
                        <a:t>0.275</a:t>
                      </a:r>
                      <a:r>
                        <a:rPr lang="en-TR" dirty="0"/>
                        <a:t> 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15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Avg Temperature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R"/>
                        <a:t>0.0039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R" sz="1800" b="0" i="0" dirty="0">
                          <a:effectLst/>
                        </a:rPr>
                        <a:t>0.584</a:t>
                      </a:r>
                      <a:r>
                        <a:rPr lang="en-TR" dirty="0"/>
                        <a:t> 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13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28C734F-1006-74F6-DBC1-68F2C7B8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9804"/>
            <a:ext cx="456560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R" altLang="en-T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ANOVA Test 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38F7F-C4F0-8CE8-17B6-E11F37B6BCD8}"/>
              </a:ext>
            </a:extLst>
          </p:cNvPr>
          <p:cNvSpPr txBox="1"/>
          <p:nvPr/>
        </p:nvSpPr>
        <p:spPr>
          <a:xfrm>
            <a:off x="200247" y="4089763"/>
            <a:ext cx="6177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H₀ is rejected.</a:t>
            </a:r>
            <a:br>
              <a:rPr lang="en-US" dirty="0"/>
            </a:br>
            <a:r>
              <a:rPr lang="en-US" b="1" dirty="0"/>
              <a:t>p-value (Wind Speed)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sz="1800" b="0" i="0" dirty="0">
                <a:effectLst/>
              </a:rPr>
              <a:t>6.27e-16</a:t>
            </a:r>
            <a:endParaRPr lang="en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46F81-EB3E-BEB4-AF01-5162DCA2AF2A}"/>
              </a:ext>
            </a:extLst>
          </p:cNvPr>
          <p:cNvSpPr txBox="1"/>
          <p:nvPr/>
        </p:nvSpPr>
        <p:spPr>
          <a:xfrm>
            <a:off x="200247" y="4859532"/>
            <a:ext cx="61775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least one weather variable—</a:t>
            </a:r>
            <a:r>
              <a:rPr lang="en-US" b="1" dirty="0"/>
              <a:t>wind speed</a:t>
            </a:r>
            <a:r>
              <a:rPr lang="en-US" dirty="0"/>
              <a:t>—has a </a:t>
            </a:r>
            <a:r>
              <a:rPr lang="en-US" b="1" dirty="0"/>
              <a:t>statistically significant</a:t>
            </a:r>
            <a:r>
              <a:rPr lang="en-US" dirty="0"/>
              <a:t> effect on daily passenger numbers at Beşiktaş Pier.</a:t>
            </a:r>
            <a:br>
              <a:rPr lang="en-US" dirty="0"/>
            </a:br>
            <a:r>
              <a:rPr lang="en-US" dirty="0"/>
              <a:t>Humidity and temperature, on the other hand, do </a:t>
            </a:r>
            <a:r>
              <a:rPr lang="en-US" b="1" dirty="0"/>
              <a:t>not</a:t>
            </a:r>
            <a:r>
              <a:rPr lang="en-US" dirty="0"/>
              <a:t> show significant individual effects.</a:t>
            </a:r>
          </a:p>
        </p:txBody>
      </p:sp>
    </p:spTree>
    <p:extLst>
      <p:ext uri="{BB962C8B-B14F-4D97-AF65-F5344CB8AC3E}">
        <p14:creationId xmlns:p14="http://schemas.microsoft.com/office/powerpoint/2010/main" val="156670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1052</Words>
  <Application>Microsoft Macintosh PowerPoint</Application>
  <PresentationFormat>Widescreen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Aharoni</vt:lpstr>
      <vt:lpstr>Aptos</vt:lpstr>
      <vt:lpstr>Aptos Display</vt:lpstr>
      <vt:lpstr>Arial</vt:lpstr>
      <vt:lpstr>Calibri</vt:lpstr>
      <vt:lpstr>Menlo</vt:lpstr>
      <vt:lpstr>Office Theme</vt:lpstr>
      <vt:lpstr>PowerPoint Presentation</vt:lpstr>
      <vt:lpstr>MY DATASET</vt:lpstr>
      <vt:lpstr>MY HYPOTHESES </vt:lpstr>
      <vt:lpstr>UNIVARIATE ANALYSIS </vt:lpstr>
      <vt:lpstr>PowerPoint Presentation</vt:lpstr>
      <vt:lpstr>BIVARIATE ANALYSIS </vt:lpstr>
      <vt:lpstr>BIVARIATE ANALYSIS </vt:lpstr>
      <vt:lpstr>BIVARIATE ANALYSIS </vt:lpstr>
      <vt:lpstr>In summary</vt:lpstr>
      <vt:lpstr>BIVARIATE ANALYSIS </vt:lpstr>
      <vt:lpstr>PowerPoint Presentation</vt:lpstr>
      <vt:lpstr>PowerPoint Presentation</vt:lpstr>
      <vt:lpstr>PowerPoint Presentation</vt:lpstr>
      <vt:lpstr>MACHINE LEARNING - SCHOOL</vt:lpstr>
      <vt:lpstr>MACHINE LEARNING - HUMIDITY</vt:lpstr>
      <vt:lpstr>MACHINE LEARNING - WIND SPEED</vt:lpstr>
      <vt:lpstr>MACHINE LEARNING - TEMPERATURE</vt:lpstr>
      <vt:lpstr>MACHINE LEARNING – WEATHER CONDITIONS</vt:lpstr>
      <vt:lpstr>MACHINE LEARNING – ALL FEATURES</vt:lpstr>
      <vt:lpstr>MACHINE LEARNING INFERENCE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 Çavuşoğlu</dc:creator>
  <cp:lastModifiedBy>Ahmet Cavusoglu</cp:lastModifiedBy>
  <cp:revision>1</cp:revision>
  <dcterms:created xsi:type="dcterms:W3CDTF">2025-04-22T17:35:45Z</dcterms:created>
  <dcterms:modified xsi:type="dcterms:W3CDTF">2025-05-25T14:47:24Z</dcterms:modified>
</cp:coreProperties>
</file>